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UI/images/SldNbr.png" ContentType="image/.png"/>
  <Override PartName="/customUI/images/DelDocRef.png" ContentType="image/.png"/>
  <Override PartName="/customUI/images/DocRef.png" ContentType="image/.png"/>
  <Override PartName="/customUI/images/TotSldNbr.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4241f0140aa7438c" Type="http://schemas.microsoft.com/office/2007/relationships/ui/extensibility" Target="customUI/customUI14.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5"/>
    <p:sldMasterId id="2147484023" r:id="rId6"/>
  </p:sldMasterIdLst>
  <p:notesMasterIdLst>
    <p:notesMasterId r:id="rId17"/>
  </p:notesMasterIdLst>
  <p:handoutMasterIdLst>
    <p:handoutMasterId r:id="rId18"/>
  </p:handoutMasterIdLst>
  <p:sldIdLst>
    <p:sldId id="2143187218" r:id="rId7"/>
    <p:sldId id="2143187215" r:id="rId8"/>
    <p:sldId id="2143187225" r:id="rId9"/>
    <p:sldId id="2143187230" r:id="rId10"/>
    <p:sldId id="6183" r:id="rId11"/>
    <p:sldId id="2143187231" r:id="rId12"/>
    <p:sldId id="2143187227" r:id="rId13"/>
    <p:sldId id="6276" r:id="rId14"/>
    <p:sldId id="2143187229" r:id="rId15"/>
    <p:sldId id="2143187226" r:id="rId16"/>
  </p:sldIdLst>
  <p:sldSz cx="9144000" cy="5143500" type="screen16x9"/>
  <p:notesSz cx="7102475"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348" userDrawn="1">
          <p15:clr>
            <a:srgbClr val="A4A3A4"/>
          </p15:clr>
        </p15:guide>
        <p15:guide id="3" orient="horz" pos="2316" userDrawn="1">
          <p15:clr>
            <a:srgbClr val="A4A3A4"/>
          </p15:clr>
        </p15:guide>
        <p15:guide id="9" orient="horz" pos="973" userDrawn="1">
          <p15:clr>
            <a:srgbClr val="A4A3A4"/>
          </p15:clr>
        </p15:guide>
        <p15:guide id="11" pos="3107" userDrawn="1">
          <p15:clr>
            <a:srgbClr val="A4A3A4"/>
          </p15:clr>
        </p15:guide>
        <p15:guide id="14" pos="5602">
          <p15:clr>
            <a:srgbClr val="A4A3A4"/>
          </p15:clr>
        </p15:guide>
        <p15:guide id="16" pos="5259" userDrawn="1">
          <p15:clr>
            <a:srgbClr val="A4A3A4"/>
          </p15:clr>
        </p15:guide>
        <p15:guide id="18" pos="4740" userDrawn="1">
          <p15:clr>
            <a:srgbClr val="A4A3A4"/>
          </p15:clr>
        </p15:guide>
        <p15:guide id="21" orient="horz" pos="2845"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7" userDrawn="1">
          <p15:clr>
            <a:srgbClr val="A4A3A4"/>
          </p15:clr>
        </p15:guide>
        <p15:guide id="3" orient="horz" pos="3224" userDrawn="1">
          <p15:clr>
            <a:srgbClr val="A4A3A4"/>
          </p15:clr>
        </p15:guide>
        <p15:guide id="4"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ETTE Célestin (TRACTEBEL - BELGIUM)" initials="PC(-B" lastIdx="1" clrIdx="0">
    <p:extLst>
      <p:ext uri="{19B8F6BF-5375-455C-9EA6-DF929625EA0E}">
        <p15:presenceInfo xmlns:p15="http://schemas.microsoft.com/office/powerpoint/2012/main" userId="S::DHN115@engie.com::118d9c83-8a9a-44e8-8b27-74e95efef6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7B9C3"/>
    <a:srgbClr val="3FB8FF"/>
    <a:srgbClr val="0070C0"/>
    <a:srgbClr val="0066B3"/>
    <a:srgbClr val="FCB515"/>
    <a:srgbClr val="80C342"/>
    <a:srgbClr val="00AF62"/>
    <a:srgbClr val="008FD4"/>
    <a:srgbClr val="80C341"/>
    <a:srgbClr val="57BD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23" autoAdjust="0"/>
    <p:restoredTop sz="84063" autoAdjust="0"/>
  </p:normalViewPr>
  <p:slideViewPr>
    <p:cSldViewPr showGuides="1">
      <p:cViewPr varScale="1">
        <p:scale>
          <a:sx n="113" d="100"/>
          <a:sy n="113" d="100"/>
        </p:scale>
        <p:origin x="264" y="67"/>
      </p:cViewPr>
      <p:guideLst>
        <p:guide orient="horz" pos="1348"/>
        <p:guide orient="horz" pos="2316"/>
        <p:guide orient="horz" pos="973"/>
        <p:guide pos="3107"/>
        <p:guide pos="5602"/>
        <p:guide pos="5259"/>
        <p:guide pos="4740"/>
        <p:guide orient="horz" pos="2845"/>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6" d="100"/>
          <a:sy n="56" d="100"/>
        </p:scale>
        <p:origin x="2491" y="48"/>
      </p:cViewPr>
      <p:guideLst>
        <p:guide orient="horz" pos="3132"/>
        <p:guide pos="2147"/>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TTE Célestin (TRACTEBEL - BELGIUM)" userId="118d9c83-8a9a-44e8-8b27-74e95efef63a" providerId="ADAL" clId="{FF300941-2B8B-4B46-9684-81A131571C66}"/>
    <pc:docChg chg="undo custSel addSld delSld modSld sldOrd">
      <pc:chgData name="PIETTE Célestin (TRACTEBEL - BELGIUM)" userId="118d9c83-8a9a-44e8-8b27-74e95efef63a" providerId="ADAL" clId="{FF300941-2B8B-4B46-9684-81A131571C66}" dt="2021-09-15T12:39:37.778" v="818" actId="478"/>
      <pc:docMkLst>
        <pc:docMk/>
      </pc:docMkLst>
      <pc:sldChg chg="add mod modShow">
        <pc:chgData name="PIETTE Célestin (TRACTEBEL - BELGIUM)" userId="118d9c83-8a9a-44e8-8b27-74e95efef63a" providerId="ADAL" clId="{FF300941-2B8B-4B46-9684-81A131571C66}" dt="2021-09-15T10:35:50.992" v="504" actId="729"/>
        <pc:sldMkLst>
          <pc:docMk/>
          <pc:sldMk cId="2736511329" sldId="5655"/>
        </pc:sldMkLst>
      </pc:sldChg>
      <pc:sldChg chg="add mod modShow">
        <pc:chgData name="PIETTE Célestin (TRACTEBEL - BELGIUM)" userId="118d9c83-8a9a-44e8-8b27-74e95efef63a" providerId="ADAL" clId="{FF300941-2B8B-4B46-9684-81A131571C66}" dt="2021-09-15T10:35:50.992" v="504" actId="729"/>
        <pc:sldMkLst>
          <pc:docMk/>
          <pc:sldMk cId="196765164" sldId="6053"/>
        </pc:sldMkLst>
      </pc:sldChg>
      <pc:sldChg chg="add mod modShow">
        <pc:chgData name="PIETTE Célestin (TRACTEBEL - BELGIUM)" userId="118d9c83-8a9a-44e8-8b27-74e95efef63a" providerId="ADAL" clId="{FF300941-2B8B-4B46-9684-81A131571C66}" dt="2021-09-15T10:35:50.992" v="504" actId="729"/>
        <pc:sldMkLst>
          <pc:docMk/>
          <pc:sldMk cId="1889053280" sldId="6168"/>
        </pc:sldMkLst>
      </pc:sldChg>
      <pc:sldChg chg="add mod modShow">
        <pc:chgData name="PIETTE Célestin (TRACTEBEL - BELGIUM)" userId="118d9c83-8a9a-44e8-8b27-74e95efef63a" providerId="ADAL" clId="{FF300941-2B8B-4B46-9684-81A131571C66}" dt="2021-09-15T10:35:50.992" v="504" actId="729"/>
        <pc:sldMkLst>
          <pc:docMk/>
          <pc:sldMk cId="2773123206" sldId="6182"/>
        </pc:sldMkLst>
      </pc:sldChg>
      <pc:sldChg chg="addSp delSp modSp add mod">
        <pc:chgData name="PIETTE Célestin (TRACTEBEL - BELGIUM)" userId="118d9c83-8a9a-44e8-8b27-74e95efef63a" providerId="ADAL" clId="{FF300941-2B8B-4B46-9684-81A131571C66}" dt="2021-09-15T12:39:37.778" v="818" actId="478"/>
        <pc:sldMkLst>
          <pc:docMk/>
          <pc:sldMk cId="2597853239" sldId="6183"/>
        </pc:sldMkLst>
        <pc:spChg chg="mod">
          <ac:chgData name="PIETTE Célestin (TRACTEBEL - BELGIUM)" userId="118d9c83-8a9a-44e8-8b27-74e95efef63a" providerId="ADAL" clId="{FF300941-2B8B-4B46-9684-81A131571C66}" dt="2021-09-15T12:34:02.170" v="752" actId="404"/>
          <ac:spMkLst>
            <pc:docMk/>
            <pc:sldMk cId="2597853239" sldId="6183"/>
            <ac:spMk id="3" creationId="{D124CAD0-EB0E-494B-9877-C638555967CF}"/>
          </ac:spMkLst>
        </pc:spChg>
        <pc:spChg chg="add del mod">
          <ac:chgData name="PIETTE Célestin (TRACTEBEL - BELGIUM)" userId="118d9c83-8a9a-44e8-8b27-74e95efef63a" providerId="ADAL" clId="{FF300941-2B8B-4B46-9684-81A131571C66}" dt="2021-09-15T12:39:37.778" v="818" actId="478"/>
          <ac:spMkLst>
            <pc:docMk/>
            <pc:sldMk cId="2597853239" sldId="6183"/>
            <ac:spMk id="88" creationId="{C109C613-CFFF-4D01-90B0-20E3C3C47173}"/>
          </ac:spMkLst>
        </pc:spChg>
        <pc:spChg chg="add del mod">
          <ac:chgData name="PIETTE Célestin (TRACTEBEL - BELGIUM)" userId="118d9c83-8a9a-44e8-8b27-74e95efef63a" providerId="ADAL" clId="{FF300941-2B8B-4B46-9684-81A131571C66}" dt="2021-09-15T12:39:29.589" v="814"/>
          <ac:spMkLst>
            <pc:docMk/>
            <pc:sldMk cId="2597853239" sldId="6183"/>
            <ac:spMk id="89" creationId="{710E0709-440D-4923-AAE3-8B2F8BB9911D}"/>
          </ac:spMkLst>
        </pc:spChg>
      </pc:sldChg>
      <pc:sldChg chg="del">
        <pc:chgData name="PIETTE Célestin (TRACTEBEL - BELGIUM)" userId="118d9c83-8a9a-44e8-8b27-74e95efef63a" providerId="ADAL" clId="{FF300941-2B8B-4B46-9684-81A131571C66}" dt="2021-09-15T08:21:22.461" v="7" actId="47"/>
        <pc:sldMkLst>
          <pc:docMk/>
          <pc:sldMk cId="2869092963" sldId="6199"/>
        </pc:sldMkLst>
      </pc:sldChg>
      <pc:sldChg chg="mod ord modShow">
        <pc:chgData name="PIETTE Célestin (TRACTEBEL - BELGIUM)" userId="118d9c83-8a9a-44e8-8b27-74e95efef63a" providerId="ADAL" clId="{FF300941-2B8B-4B46-9684-81A131571C66}" dt="2021-09-15T10:35:50.992" v="504" actId="729"/>
        <pc:sldMkLst>
          <pc:docMk/>
          <pc:sldMk cId="695595936" sldId="6236"/>
        </pc:sldMkLst>
      </pc:sldChg>
      <pc:sldChg chg="add mod modShow">
        <pc:chgData name="PIETTE Célestin (TRACTEBEL - BELGIUM)" userId="118d9c83-8a9a-44e8-8b27-74e95efef63a" providerId="ADAL" clId="{FF300941-2B8B-4B46-9684-81A131571C66}" dt="2021-09-15T10:35:50.992" v="504" actId="729"/>
        <pc:sldMkLst>
          <pc:docMk/>
          <pc:sldMk cId="2028829130" sldId="6263"/>
        </pc:sldMkLst>
      </pc:sldChg>
      <pc:sldChg chg="mod modShow">
        <pc:chgData name="PIETTE Célestin (TRACTEBEL - BELGIUM)" userId="118d9c83-8a9a-44e8-8b27-74e95efef63a" providerId="ADAL" clId="{FF300941-2B8B-4B46-9684-81A131571C66}" dt="2021-09-15T10:35:50.992" v="504" actId="729"/>
        <pc:sldMkLst>
          <pc:docMk/>
          <pc:sldMk cId="4094561367" sldId="6273"/>
        </pc:sldMkLst>
      </pc:sldChg>
      <pc:sldChg chg="addSp delSp modSp add">
        <pc:chgData name="PIETTE Célestin (TRACTEBEL - BELGIUM)" userId="118d9c83-8a9a-44e8-8b27-74e95efef63a" providerId="ADAL" clId="{FF300941-2B8B-4B46-9684-81A131571C66}" dt="2021-09-15T12:39:28.867" v="810"/>
        <pc:sldMkLst>
          <pc:docMk/>
          <pc:sldMk cId="1108379080" sldId="6276"/>
        </pc:sldMkLst>
        <pc:spChg chg="add del mod">
          <ac:chgData name="PIETTE Célestin (TRACTEBEL - BELGIUM)" userId="118d9c83-8a9a-44e8-8b27-74e95efef63a" providerId="ADAL" clId="{FF300941-2B8B-4B46-9684-81A131571C66}" dt="2021-09-15T12:39:28.867" v="810"/>
          <ac:spMkLst>
            <pc:docMk/>
            <pc:sldMk cId="1108379080" sldId="6276"/>
            <ac:spMk id="17" creationId="{5130CCE2-80BE-4E80-B118-C8FA88632A24}"/>
          </ac:spMkLst>
        </pc:spChg>
      </pc:sldChg>
      <pc:sldChg chg="del">
        <pc:chgData name="PIETTE Célestin (TRACTEBEL - BELGIUM)" userId="118d9c83-8a9a-44e8-8b27-74e95efef63a" providerId="ADAL" clId="{FF300941-2B8B-4B46-9684-81A131571C66}" dt="2021-09-15T08:41:56.599" v="135" actId="2696"/>
        <pc:sldMkLst>
          <pc:docMk/>
          <pc:sldMk cId="2965680096" sldId="6276"/>
        </pc:sldMkLst>
      </pc:sldChg>
      <pc:sldChg chg="add mod modShow">
        <pc:chgData name="PIETTE Célestin (TRACTEBEL - BELGIUM)" userId="118d9c83-8a9a-44e8-8b27-74e95efef63a" providerId="ADAL" clId="{FF300941-2B8B-4B46-9684-81A131571C66}" dt="2021-09-15T10:35:50.992" v="504" actId="729"/>
        <pc:sldMkLst>
          <pc:docMk/>
          <pc:sldMk cId="1751113884" sldId="6282"/>
        </pc:sldMkLst>
      </pc:sldChg>
      <pc:sldChg chg="addSp modSp add del">
        <pc:chgData name="PIETTE Célestin (TRACTEBEL - BELGIUM)" userId="118d9c83-8a9a-44e8-8b27-74e95efef63a" providerId="ADAL" clId="{FF300941-2B8B-4B46-9684-81A131571C66}" dt="2021-09-15T12:35:41.517" v="757" actId="47"/>
        <pc:sldMkLst>
          <pc:docMk/>
          <pc:sldMk cId="1947893794" sldId="2143187214"/>
        </pc:sldMkLst>
        <pc:picChg chg="add mod">
          <ac:chgData name="PIETTE Célestin (TRACTEBEL - BELGIUM)" userId="118d9c83-8a9a-44e8-8b27-74e95efef63a" providerId="ADAL" clId="{FF300941-2B8B-4B46-9684-81A131571C66}" dt="2021-09-15T10:35:00.437" v="497" actId="1076"/>
          <ac:picMkLst>
            <pc:docMk/>
            <pc:sldMk cId="1947893794" sldId="2143187214"/>
            <ac:picMk id="29" creationId="{9B28B58A-C21B-4568-8904-A45B8019EF55}"/>
          </ac:picMkLst>
        </pc:picChg>
      </pc:sldChg>
      <pc:sldChg chg="delSp add mod ord">
        <pc:chgData name="PIETTE Célestin (TRACTEBEL - BELGIUM)" userId="118d9c83-8a9a-44e8-8b27-74e95efef63a" providerId="ADAL" clId="{FF300941-2B8B-4B46-9684-81A131571C66}" dt="2021-09-15T08:38:27.232" v="110"/>
        <pc:sldMkLst>
          <pc:docMk/>
          <pc:sldMk cId="3628900548" sldId="2143187215"/>
        </pc:sldMkLst>
        <pc:spChg chg="del">
          <ac:chgData name="PIETTE Célestin (TRACTEBEL - BELGIUM)" userId="118d9c83-8a9a-44e8-8b27-74e95efef63a" providerId="ADAL" clId="{FF300941-2B8B-4B46-9684-81A131571C66}" dt="2021-09-15T08:20:58.677" v="6" actId="478"/>
          <ac:spMkLst>
            <pc:docMk/>
            <pc:sldMk cId="3628900548" sldId="2143187215"/>
            <ac:spMk id="6" creationId="{E3B01736-8E86-4C2C-AC2F-1ACAE091E1E2}"/>
          </ac:spMkLst>
        </pc:spChg>
      </pc:sldChg>
      <pc:sldChg chg="mod modShow">
        <pc:chgData name="PIETTE Célestin (TRACTEBEL - BELGIUM)" userId="118d9c83-8a9a-44e8-8b27-74e95efef63a" providerId="ADAL" clId="{FF300941-2B8B-4B46-9684-81A131571C66}" dt="2021-09-15T10:35:50.992" v="504" actId="729"/>
        <pc:sldMkLst>
          <pc:docMk/>
          <pc:sldMk cId="1786727489" sldId="2143187216"/>
        </pc:sldMkLst>
      </pc:sldChg>
      <pc:sldChg chg="del">
        <pc:chgData name="PIETTE Célestin (TRACTEBEL - BELGIUM)" userId="118d9c83-8a9a-44e8-8b27-74e95efef63a" providerId="ADAL" clId="{FF300941-2B8B-4B46-9684-81A131571C66}" dt="2021-09-15T08:22:09.619" v="8" actId="2696"/>
        <pc:sldMkLst>
          <pc:docMk/>
          <pc:sldMk cId="2871933630" sldId="2143187217"/>
        </pc:sldMkLst>
      </pc:sldChg>
      <pc:sldChg chg="add mod modShow">
        <pc:chgData name="PIETTE Célestin (TRACTEBEL - BELGIUM)" userId="118d9c83-8a9a-44e8-8b27-74e95efef63a" providerId="ADAL" clId="{FF300941-2B8B-4B46-9684-81A131571C66}" dt="2021-09-15T10:35:50.992" v="504" actId="729"/>
        <pc:sldMkLst>
          <pc:docMk/>
          <pc:sldMk cId="4121389560" sldId="2143187217"/>
        </pc:sldMkLst>
      </pc:sldChg>
      <pc:sldChg chg="modSp mod">
        <pc:chgData name="PIETTE Célestin (TRACTEBEL - BELGIUM)" userId="118d9c83-8a9a-44e8-8b27-74e95efef63a" providerId="ADAL" clId="{FF300941-2B8B-4B46-9684-81A131571C66}" dt="2021-09-15T12:34:40.441" v="756" actId="20577"/>
        <pc:sldMkLst>
          <pc:docMk/>
          <pc:sldMk cId="3271714790" sldId="2143187218"/>
        </pc:sldMkLst>
        <pc:spChg chg="mod">
          <ac:chgData name="PIETTE Célestin (TRACTEBEL - BELGIUM)" userId="118d9c83-8a9a-44e8-8b27-74e95efef63a" providerId="ADAL" clId="{FF300941-2B8B-4B46-9684-81A131571C66}" dt="2021-09-15T12:34:40.441" v="756" actId="20577"/>
          <ac:spMkLst>
            <pc:docMk/>
            <pc:sldMk cId="3271714790" sldId="2143187218"/>
            <ac:spMk id="3" creationId="{0844851F-2990-4CF0-99A6-BF69D45BFDD3}"/>
          </ac:spMkLst>
        </pc:spChg>
      </pc:sldChg>
      <pc:sldChg chg="addSp delSp modSp mod ord">
        <pc:chgData name="PIETTE Célestin (TRACTEBEL - BELGIUM)" userId="118d9c83-8a9a-44e8-8b27-74e95efef63a" providerId="ADAL" clId="{FF300941-2B8B-4B46-9684-81A131571C66}" dt="2021-09-15T08:32:00.088" v="79" actId="113"/>
        <pc:sldMkLst>
          <pc:docMk/>
          <pc:sldMk cId="2800617229" sldId="2143187219"/>
        </pc:sldMkLst>
        <pc:spChg chg="mod">
          <ac:chgData name="PIETTE Célestin (TRACTEBEL - BELGIUM)" userId="118d9c83-8a9a-44e8-8b27-74e95efef63a" providerId="ADAL" clId="{FF300941-2B8B-4B46-9684-81A131571C66}" dt="2021-09-15T08:32:00.088" v="79" actId="113"/>
          <ac:spMkLst>
            <pc:docMk/>
            <pc:sldMk cId="2800617229" sldId="2143187219"/>
            <ac:spMk id="2" creationId="{6303C1EF-640B-4075-8B3E-6AE516A4AE14}"/>
          </ac:spMkLst>
        </pc:spChg>
        <pc:graphicFrameChg chg="add del mod">
          <ac:chgData name="PIETTE Célestin (TRACTEBEL - BELGIUM)" userId="118d9c83-8a9a-44e8-8b27-74e95efef63a" providerId="ADAL" clId="{FF300941-2B8B-4B46-9684-81A131571C66}" dt="2021-09-15T08:29:36.950" v="31"/>
          <ac:graphicFrameMkLst>
            <pc:docMk/>
            <pc:sldMk cId="2800617229" sldId="2143187219"/>
            <ac:graphicFrameMk id="7" creationId="{2E42237F-A395-4847-ACC0-A4BB14F9A4F5}"/>
          </ac:graphicFrameMkLst>
        </pc:graphicFrameChg>
        <pc:graphicFrameChg chg="add del mod">
          <ac:chgData name="PIETTE Célestin (TRACTEBEL - BELGIUM)" userId="118d9c83-8a9a-44e8-8b27-74e95efef63a" providerId="ADAL" clId="{FF300941-2B8B-4B46-9684-81A131571C66}" dt="2021-09-15T08:29:56.628" v="52" actId="478"/>
          <ac:graphicFrameMkLst>
            <pc:docMk/>
            <pc:sldMk cId="2800617229" sldId="2143187219"/>
            <ac:graphicFrameMk id="8" creationId="{DC204CBC-09EB-4EFF-91E8-F410759452C9}"/>
          </ac:graphicFrameMkLst>
        </pc:graphicFrameChg>
      </pc:sldChg>
      <pc:sldChg chg="ord">
        <pc:chgData name="PIETTE Célestin (TRACTEBEL - BELGIUM)" userId="118d9c83-8a9a-44e8-8b27-74e95efef63a" providerId="ADAL" clId="{FF300941-2B8B-4B46-9684-81A131571C66}" dt="2021-09-15T08:28:26.756" v="21"/>
        <pc:sldMkLst>
          <pc:docMk/>
          <pc:sldMk cId="2312276620" sldId="2143187220"/>
        </pc:sldMkLst>
      </pc:sldChg>
      <pc:sldChg chg="mod ord modShow">
        <pc:chgData name="PIETTE Célestin (TRACTEBEL - BELGIUM)" userId="118d9c83-8a9a-44e8-8b27-74e95efef63a" providerId="ADAL" clId="{FF300941-2B8B-4B46-9684-81A131571C66}" dt="2021-09-15T10:35:50.992" v="504" actId="729"/>
        <pc:sldMkLst>
          <pc:docMk/>
          <pc:sldMk cId="959424856" sldId="2143187221"/>
        </pc:sldMkLst>
      </pc:sldChg>
      <pc:sldChg chg="mod ord modShow">
        <pc:chgData name="PIETTE Célestin (TRACTEBEL - BELGIUM)" userId="118d9c83-8a9a-44e8-8b27-74e95efef63a" providerId="ADAL" clId="{FF300941-2B8B-4B46-9684-81A131571C66}" dt="2021-09-15T10:35:50.992" v="504" actId="729"/>
        <pc:sldMkLst>
          <pc:docMk/>
          <pc:sldMk cId="344683973" sldId="2143187224"/>
        </pc:sldMkLst>
      </pc:sldChg>
      <pc:sldChg chg="del">
        <pc:chgData name="PIETTE Célestin (TRACTEBEL - BELGIUM)" userId="118d9c83-8a9a-44e8-8b27-74e95efef63a" providerId="ADAL" clId="{FF300941-2B8B-4B46-9684-81A131571C66}" dt="2021-09-15T08:22:20.437" v="10" actId="2696"/>
        <pc:sldMkLst>
          <pc:docMk/>
          <pc:sldMk cId="2771715358" sldId="2143187225"/>
        </pc:sldMkLst>
      </pc:sldChg>
      <pc:sldChg chg="addSp delSp modSp add ord">
        <pc:chgData name="PIETTE Célestin (TRACTEBEL - BELGIUM)" userId="118d9c83-8a9a-44e8-8b27-74e95efef63a" providerId="ADAL" clId="{FF300941-2B8B-4B46-9684-81A131571C66}" dt="2021-09-15T12:39:29.217" v="812"/>
        <pc:sldMkLst>
          <pc:docMk/>
          <pc:sldMk cId="3261014571" sldId="2143187225"/>
        </pc:sldMkLst>
        <pc:spChg chg="add del mod">
          <ac:chgData name="PIETTE Célestin (TRACTEBEL - BELGIUM)" userId="118d9c83-8a9a-44e8-8b27-74e95efef63a" providerId="ADAL" clId="{FF300941-2B8B-4B46-9684-81A131571C66}" dt="2021-09-15T12:39:29.217" v="812"/>
          <ac:spMkLst>
            <pc:docMk/>
            <pc:sldMk cId="3261014571" sldId="2143187225"/>
            <ac:spMk id="10" creationId="{0A5C6F64-3F1D-4E83-AE47-83C55779FE57}"/>
          </ac:spMkLst>
        </pc:spChg>
      </pc:sldChg>
      <pc:sldChg chg="del">
        <pc:chgData name="PIETTE Célestin (TRACTEBEL - BELGIUM)" userId="118d9c83-8a9a-44e8-8b27-74e95efef63a" providerId="ADAL" clId="{FF300941-2B8B-4B46-9684-81A131571C66}" dt="2021-09-15T08:22:20.437" v="10" actId="2696"/>
        <pc:sldMkLst>
          <pc:docMk/>
          <pc:sldMk cId="2206317101" sldId="2143187226"/>
        </pc:sldMkLst>
      </pc:sldChg>
      <pc:sldChg chg="add">
        <pc:chgData name="PIETTE Célestin (TRACTEBEL - BELGIUM)" userId="118d9c83-8a9a-44e8-8b27-74e95efef63a" providerId="ADAL" clId="{FF300941-2B8B-4B46-9684-81A131571C66}" dt="2021-09-15T08:22:25.886" v="11"/>
        <pc:sldMkLst>
          <pc:docMk/>
          <pc:sldMk cId="2398559795" sldId="2143187226"/>
        </pc:sldMkLst>
      </pc:sldChg>
      <pc:sldChg chg="addSp delSp modSp add mod">
        <pc:chgData name="PIETTE Célestin (TRACTEBEL - BELGIUM)" userId="118d9c83-8a9a-44e8-8b27-74e95efef63a" providerId="ADAL" clId="{FF300941-2B8B-4B46-9684-81A131571C66}" dt="2021-09-15T12:39:29.037" v="811"/>
        <pc:sldMkLst>
          <pc:docMk/>
          <pc:sldMk cId="184902822" sldId="2143187227"/>
        </pc:sldMkLst>
        <pc:spChg chg="add del mod">
          <ac:chgData name="PIETTE Célestin (TRACTEBEL - BELGIUM)" userId="118d9c83-8a9a-44e8-8b27-74e95efef63a" providerId="ADAL" clId="{FF300941-2B8B-4B46-9684-81A131571C66}" dt="2021-09-15T12:39:29.037" v="811"/>
          <ac:spMkLst>
            <pc:docMk/>
            <pc:sldMk cId="184902822" sldId="2143187227"/>
            <ac:spMk id="48" creationId="{E35559AB-AB21-48DA-8EFB-60D935A82CB2}"/>
          </ac:spMkLst>
        </pc:spChg>
        <pc:picChg chg="del">
          <ac:chgData name="PIETTE Célestin (TRACTEBEL - BELGIUM)" userId="118d9c83-8a9a-44e8-8b27-74e95efef63a" providerId="ADAL" clId="{FF300941-2B8B-4B46-9684-81A131571C66}" dt="2021-09-15T10:36:46.015" v="505" actId="478"/>
          <ac:picMkLst>
            <pc:docMk/>
            <pc:sldMk cId="184902822" sldId="2143187227"/>
            <ac:picMk id="46" creationId="{EAAD6F72-FB5E-4047-AADE-DCC77843A080}"/>
          </ac:picMkLst>
        </pc:picChg>
      </pc:sldChg>
      <pc:sldChg chg="modSp del mod">
        <pc:chgData name="PIETTE Célestin (TRACTEBEL - BELGIUM)" userId="118d9c83-8a9a-44e8-8b27-74e95efef63a" providerId="ADAL" clId="{FF300941-2B8B-4B46-9684-81A131571C66}" dt="2021-09-15T08:41:56.599" v="135" actId="2696"/>
        <pc:sldMkLst>
          <pc:docMk/>
          <pc:sldMk cId="957394386" sldId="2143187227"/>
        </pc:sldMkLst>
        <pc:spChg chg="mod">
          <ac:chgData name="PIETTE Célestin (TRACTEBEL - BELGIUM)" userId="118d9c83-8a9a-44e8-8b27-74e95efef63a" providerId="ADAL" clId="{FF300941-2B8B-4B46-9684-81A131571C66}" dt="2021-09-15T08:39:17.601" v="113" actId="1076"/>
          <ac:spMkLst>
            <pc:docMk/>
            <pc:sldMk cId="957394386" sldId="2143187227"/>
            <ac:spMk id="32" creationId="{C8FCD75D-6B7C-4FAB-BA48-FB55F320C4ED}"/>
          </ac:spMkLst>
        </pc:spChg>
        <pc:spChg chg="mod">
          <ac:chgData name="PIETTE Célestin (TRACTEBEL - BELGIUM)" userId="118d9c83-8a9a-44e8-8b27-74e95efef63a" providerId="ADAL" clId="{FF300941-2B8B-4B46-9684-81A131571C66}" dt="2021-09-15T08:39:17.601" v="113" actId="1076"/>
          <ac:spMkLst>
            <pc:docMk/>
            <pc:sldMk cId="957394386" sldId="2143187227"/>
            <ac:spMk id="33" creationId="{CD081819-49E2-465C-B05B-517ABB177298}"/>
          </ac:spMkLst>
        </pc:spChg>
        <pc:spChg chg="mod">
          <ac:chgData name="PIETTE Célestin (TRACTEBEL - BELGIUM)" userId="118d9c83-8a9a-44e8-8b27-74e95efef63a" providerId="ADAL" clId="{FF300941-2B8B-4B46-9684-81A131571C66}" dt="2021-09-15T08:39:17.601" v="113" actId="1076"/>
          <ac:spMkLst>
            <pc:docMk/>
            <pc:sldMk cId="957394386" sldId="2143187227"/>
            <ac:spMk id="34" creationId="{FE10A6FB-1B49-4F26-B87B-9A0F52FE14EF}"/>
          </ac:spMkLst>
        </pc:spChg>
        <pc:spChg chg="mod">
          <ac:chgData name="PIETTE Célestin (TRACTEBEL - BELGIUM)" userId="118d9c83-8a9a-44e8-8b27-74e95efef63a" providerId="ADAL" clId="{FF300941-2B8B-4B46-9684-81A131571C66}" dt="2021-09-15T08:39:17.601" v="113" actId="1076"/>
          <ac:spMkLst>
            <pc:docMk/>
            <pc:sldMk cId="957394386" sldId="2143187227"/>
            <ac:spMk id="35" creationId="{B86ED346-0892-4B60-AD14-B2A025C1E357}"/>
          </ac:spMkLst>
        </pc:spChg>
        <pc:spChg chg="mod">
          <ac:chgData name="PIETTE Célestin (TRACTEBEL - BELGIUM)" userId="118d9c83-8a9a-44e8-8b27-74e95efef63a" providerId="ADAL" clId="{FF300941-2B8B-4B46-9684-81A131571C66}" dt="2021-09-15T08:39:17.601" v="113" actId="1076"/>
          <ac:spMkLst>
            <pc:docMk/>
            <pc:sldMk cId="957394386" sldId="2143187227"/>
            <ac:spMk id="36" creationId="{96F19389-02D0-460D-94A2-90E219680CAF}"/>
          </ac:spMkLst>
        </pc:spChg>
        <pc:spChg chg="mod">
          <ac:chgData name="PIETTE Célestin (TRACTEBEL - BELGIUM)" userId="118d9c83-8a9a-44e8-8b27-74e95efef63a" providerId="ADAL" clId="{FF300941-2B8B-4B46-9684-81A131571C66}" dt="2021-09-15T08:40:25.387" v="122" actId="14100"/>
          <ac:spMkLst>
            <pc:docMk/>
            <pc:sldMk cId="957394386" sldId="2143187227"/>
            <ac:spMk id="73" creationId="{24926662-7684-41BC-94A3-6E1592DC9D15}"/>
          </ac:spMkLst>
        </pc:spChg>
        <pc:spChg chg="mod">
          <ac:chgData name="PIETTE Célestin (TRACTEBEL - BELGIUM)" userId="118d9c83-8a9a-44e8-8b27-74e95efef63a" providerId="ADAL" clId="{FF300941-2B8B-4B46-9684-81A131571C66}" dt="2021-09-15T08:41:25.142" v="132" actId="14100"/>
          <ac:spMkLst>
            <pc:docMk/>
            <pc:sldMk cId="957394386" sldId="2143187227"/>
            <ac:spMk id="74" creationId="{48DDA451-5F34-45D3-A0D5-4D29E631A72A}"/>
          </ac:spMkLst>
        </pc:spChg>
        <pc:spChg chg="mod">
          <ac:chgData name="PIETTE Célestin (TRACTEBEL - BELGIUM)" userId="118d9c83-8a9a-44e8-8b27-74e95efef63a" providerId="ADAL" clId="{FF300941-2B8B-4B46-9684-81A131571C66}" dt="2021-09-15T08:40:56.017" v="126" actId="14100"/>
          <ac:spMkLst>
            <pc:docMk/>
            <pc:sldMk cId="957394386" sldId="2143187227"/>
            <ac:spMk id="77" creationId="{1D993906-15E0-4984-AC19-C20FEB9FC5AC}"/>
          </ac:spMkLst>
        </pc:spChg>
        <pc:spChg chg="mod">
          <ac:chgData name="PIETTE Célestin (TRACTEBEL - BELGIUM)" userId="118d9c83-8a9a-44e8-8b27-74e95efef63a" providerId="ADAL" clId="{FF300941-2B8B-4B46-9684-81A131571C66}" dt="2021-09-15T08:41:00.723" v="127" actId="403"/>
          <ac:spMkLst>
            <pc:docMk/>
            <pc:sldMk cId="957394386" sldId="2143187227"/>
            <ac:spMk id="80" creationId="{C88C685E-3517-4B4B-8730-21CE4580F3A4}"/>
          </ac:spMkLst>
        </pc:spChg>
        <pc:spChg chg="mod">
          <ac:chgData name="PIETTE Célestin (TRACTEBEL - BELGIUM)" userId="118d9c83-8a9a-44e8-8b27-74e95efef63a" providerId="ADAL" clId="{FF300941-2B8B-4B46-9684-81A131571C66}" dt="2021-09-15T08:41:11.785" v="129" actId="14100"/>
          <ac:spMkLst>
            <pc:docMk/>
            <pc:sldMk cId="957394386" sldId="2143187227"/>
            <ac:spMk id="81" creationId="{6403314D-1AF6-40B0-9B0B-6C850D0799A7}"/>
          </ac:spMkLst>
        </pc:spChg>
        <pc:spChg chg="mod">
          <ac:chgData name="PIETTE Célestin (TRACTEBEL - BELGIUM)" userId="118d9c83-8a9a-44e8-8b27-74e95efef63a" providerId="ADAL" clId="{FF300941-2B8B-4B46-9684-81A131571C66}" dt="2021-09-15T08:41:21.594" v="131" actId="14100"/>
          <ac:spMkLst>
            <pc:docMk/>
            <pc:sldMk cId="957394386" sldId="2143187227"/>
            <ac:spMk id="82" creationId="{621F9EAC-F46C-4802-8851-015944AE02D0}"/>
          </ac:spMkLst>
        </pc:spChg>
        <pc:spChg chg="mod">
          <ac:chgData name="PIETTE Célestin (TRACTEBEL - BELGIUM)" userId="118d9c83-8a9a-44e8-8b27-74e95efef63a" providerId="ADAL" clId="{FF300941-2B8B-4B46-9684-81A131571C66}" dt="2021-09-15T08:40:29.060" v="123" actId="14100"/>
          <ac:spMkLst>
            <pc:docMk/>
            <pc:sldMk cId="957394386" sldId="2143187227"/>
            <ac:spMk id="88" creationId="{A464E0D3-5CC7-48E8-B4A9-C002CB8E1465}"/>
          </ac:spMkLst>
        </pc:spChg>
        <pc:cxnChg chg="mod">
          <ac:chgData name="PIETTE Célestin (TRACTEBEL - BELGIUM)" userId="118d9c83-8a9a-44e8-8b27-74e95efef63a" providerId="ADAL" clId="{FF300941-2B8B-4B46-9684-81A131571C66}" dt="2021-09-15T08:39:57.455" v="116" actId="554"/>
          <ac:cxnSpMkLst>
            <pc:docMk/>
            <pc:sldMk cId="957394386" sldId="2143187227"/>
            <ac:cxnSpMk id="37" creationId="{D0EE9450-CD3D-47E4-8798-C382191983E2}"/>
          </ac:cxnSpMkLst>
        </pc:cxnChg>
        <pc:cxnChg chg="mod">
          <ac:chgData name="PIETTE Célestin (TRACTEBEL - BELGIUM)" userId="118d9c83-8a9a-44e8-8b27-74e95efef63a" providerId="ADAL" clId="{FF300941-2B8B-4B46-9684-81A131571C66}" dt="2021-09-15T08:39:57.455" v="116" actId="554"/>
          <ac:cxnSpMkLst>
            <pc:docMk/>
            <pc:sldMk cId="957394386" sldId="2143187227"/>
            <ac:cxnSpMk id="95" creationId="{65135BEF-F347-4883-8F6D-99072F47AE19}"/>
          </ac:cxnSpMkLst>
        </pc:cxnChg>
        <pc:cxnChg chg="mod">
          <ac:chgData name="PIETTE Célestin (TRACTEBEL - BELGIUM)" userId="118d9c83-8a9a-44e8-8b27-74e95efef63a" providerId="ADAL" clId="{FF300941-2B8B-4B46-9684-81A131571C66}" dt="2021-09-15T08:39:57.455" v="116" actId="554"/>
          <ac:cxnSpMkLst>
            <pc:docMk/>
            <pc:sldMk cId="957394386" sldId="2143187227"/>
            <ac:cxnSpMk id="96" creationId="{6C9E6F1C-61A2-4240-9E9F-28137CF959BB}"/>
          </ac:cxnSpMkLst>
        </pc:cxnChg>
        <pc:cxnChg chg="mod">
          <ac:chgData name="PIETTE Célestin (TRACTEBEL - BELGIUM)" userId="118d9c83-8a9a-44e8-8b27-74e95efef63a" providerId="ADAL" clId="{FF300941-2B8B-4B46-9684-81A131571C66}" dt="2021-09-15T08:39:57.455" v="116" actId="554"/>
          <ac:cxnSpMkLst>
            <pc:docMk/>
            <pc:sldMk cId="957394386" sldId="2143187227"/>
            <ac:cxnSpMk id="97" creationId="{02AEF6FA-C1B2-4344-9A10-94758BFDE839}"/>
          </ac:cxnSpMkLst>
        </pc:cxnChg>
      </pc:sldChg>
      <pc:sldChg chg="modSp del mod ord">
        <pc:chgData name="PIETTE Célestin (TRACTEBEL - BELGIUM)" userId="118d9c83-8a9a-44e8-8b27-74e95efef63a" providerId="ADAL" clId="{FF300941-2B8B-4B46-9684-81A131571C66}" dt="2021-09-15T08:59:46.336" v="427" actId="47"/>
        <pc:sldMkLst>
          <pc:docMk/>
          <pc:sldMk cId="280704585" sldId="2143187228"/>
        </pc:sldMkLst>
        <pc:spChg chg="mod">
          <ac:chgData name="PIETTE Célestin (TRACTEBEL - BELGIUM)" userId="118d9c83-8a9a-44e8-8b27-74e95efef63a" providerId="ADAL" clId="{FF300941-2B8B-4B46-9684-81A131571C66}" dt="2021-09-15T08:32:26.615" v="82" actId="1076"/>
          <ac:spMkLst>
            <pc:docMk/>
            <pc:sldMk cId="280704585" sldId="2143187228"/>
            <ac:spMk id="7" creationId="{5E0426AB-0B7B-440A-8935-463B6614B80F}"/>
          </ac:spMkLst>
        </pc:spChg>
        <pc:spChg chg="mod">
          <ac:chgData name="PIETTE Célestin (TRACTEBEL - BELGIUM)" userId="118d9c83-8a9a-44e8-8b27-74e95efef63a" providerId="ADAL" clId="{FF300941-2B8B-4B46-9684-81A131571C66}" dt="2021-09-15T08:32:26.615" v="82" actId="1076"/>
          <ac:spMkLst>
            <pc:docMk/>
            <pc:sldMk cId="280704585" sldId="2143187228"/>
            <ac:spMk id="8" creationId="{254C8F2B-5615-44A6-B641-7A38044DBB6B}"/>
          </ac:spMkLst>
        </pc:spChg>
        <pc:picChg chg="mod">
          <ac:chgData name="PIETTE Célestin (TRACTEBEL - BELGIUM)" userId="118d9c83-8a9a-44e8-8b27-74e95efef63a" providerId="ADAL" clId="{FF300941-2B8B-4B46-9684-81A131571C66}" dt="2021-09-15T08:32:26.615" v="82" actId="1076"/>
          <ac:picMkLst>
            <pc:docMk/>
            <pc:sldMk cId="280704585" sldId="2143187228"/>
            <ac:picMk id="10" creationId="{D42FBA31-3B6F-4A03-BDAC-0D9F55595B00}"/>
          </ac:picMkLst>
        </pc:picChg>
      </pc:sldChg>
      <pc:sldChg chg="addSp delSp modSp add">
        <pc:chgData name="PIETTE Célestin (TRACTEBEL - BELGIUM)" userId="118d9c83-8a9a-44e8-8b27-74e95efef63a" providerId="ADAL" clId="{FF300941-2B8B-4B46-9684-81A131571C66}" dt="2021-09-15T12:39:28.632" v="809"/>
        <pc:sldMkLst>
          <pc:docMk/>
          <pc:sldMk cId="3281791366" sldId="2143187229"/>
        </pc:sldMkLst>
        <pc:spChg chg="add del mod">
          <ac:chgData name="PIETTE Célestin (TRACTEBEL - BELGIUM)" userId="118d9c83-8a9a-44e8-8b27-74e95efef63a" providerId="ADAL" clId="{FF300941-2B8B-4B46-9684-81A131571C66}" dt="2021-09-15T12:39:28.632" v="809"/>
          <ac:spMkLst>
            <pc:docMk/>
            <pc:sldMk cId="3281791366" sldId="2143187229"/>
            <ac:spMk id="14" creationId="{B4909E1E-E571-4C34-9D27-709184111DBB}"/>
          </ac:spMkLst>
        </pc:spChg>
      </pc:sldChg>
      <pc:sldChg chg="add del">
        <pc:chgData name="PIETTE Célestin (TRACTEBEL - BELGIUM)" userId="118d9c83-8a9a-44e8-8b27-74e95efef63a" providerId="ADAL" clId="{FF300941-2B8B-4B46-9684-81A131571C66}" dt="2021-09-15T08:41:56.599" v="135" actId="2696"/>
        <pc:sldMkLst>
          <pc:docMk/>
          <pc:sldMk cId="3743149006" sldId="2143187229"/>
        </pc:sldMkLst>
      </pc:sldChg>
      <pc:sldChg chg="addSp delSp modSp add mod">
        <pc:chgData name="PIETTE Célestin (TRACTEBEL - BELGIUM)" userId="118d9c83-8a9a-44e8-8b27-74e95efef63a" providerId="ADAL" clId="{FF300941-2B8B-4B46-9684-81A131571C66}" dt="2021-09-15T12:39:34.420" v="817" actId="478"/>
        <pc:sldMkLst>
          <pc:docMk/>
          <pc:sldMk cId="144357601" sldId="2143187230"/>
        </pc:sldMkLst>
        <pc:spChg chg="mod">
          <ac:chgData name="PIETTE Célestin (TRACTEBEL - BELGIUM)" userId="118d9c83-8a9a-44e8-8b27-74e95efef63a" providerId="ADAL" clId="{FF300941-2B8B-4B46-9684-81A131571C66}" dt="2021-09-15T12:37:11.648" v="792" actId="1076"/>
          <ac:spMkLst>
            <pc:docMk/>
            <pc:sldMk cId="144357601" sldId="2143187230"/>
            <ac:spMk id="2" creationId="{84C568B2-DDF1-4E90-8F24-997C0DD86674}"/>
          </ac:spMkLst>
        </pc:spChg>
        <pc:spChg chg="mod">
          <ac:chgData name="PIETTE Célestin (TRACTEBEL - BELGIUM)" userId="118d9c83-8a9a-44e8-8b27-74e95efef63a" providerId="ADAL" clId="{FF300941-2B8B-4B46-9684-81A131571C66}" dt="2021-09-15T10:40:37.497" v="706" actId="404"/>
          <ac:spMkLst>
            <pc:docMk/>
            <pc:sldMk cId="144357601" sldId="2143187230"/>
            <ac:spMk id="7" creationId="{3340841A-FE05-4CB5-AD3C-B995C142485C}"/>
          </ac:spMkLst>
        </pc:spChg>
        <pc:spChg chg="add del mod">
          <ac:chgData name="PIETTE Célestin (TRACTEBEL - BELGIUM)" userId="118d9c83-8a9a-44e8-8b27-74e95efef63a" providerId="ADAL" clId="{FF300941-2B8B-4B46-9684-81A131571C66}" dt="2021-09-15T12:39:34.420" v="817" actId="478"/>
          <ac:spMkLst>
            <pc:docMk/>
            <pc:sldMk cId="144357601" sldId="2143187230"/>
            <ac:spMk id="10" creationId="{75A5F6CC-8C7C-4D98-BD6C-4BCF0E3E65D6}"/>
          </ac:spMkLst>
        </pc:spChg>
        <pc:spChg chg="del">
          <ac:chgData name="PIETTE Célestin (TRACTEBEL - BELGIUM)" userId="118d9c83-8a9a-44e8-8b27-74e95efef63a" providerId="ADAL" clId="{FF300941-2B8B-4B46-9684-81A131571C66}" dt="2021-09-15T08:42:48.385" v="141" actId="478"/>
          <ac:spMkLst>
            <pc:docMk/>
            <pc:sldMk cId="144357601" sldId="2143187230"/>
            <ac:spMk id="14" creationId="{04179531-A041-404E-BB8B-B92EBDF2EBE3}"/>
          </ac:spMkLst>
        </pc:spChg>
        <pc:spChg chg="mod">
          <ac:chgData name="PIETTE Célestin (TRACTEBEL - BELGIUM)" userId="118d9c83-8a9a-44e8-8b27-74e95efef63a" providerId="ADAL" clId="{FF300941-2B8B-4B46-9684-81A131571C66}" dt="2021-09-15T08:56:37.361" v="419" actId="313"/>
          <ac:spMkLst>
            <pc:docMk/>
            <pc:sldMk cId="144357601" sldId="2143187230"/>
            <ac:spMk id="17" creationId="{9BA98478-0297-4A1B-BDDD-E21EF1CEF15B}"/>
          </ac:spMkLst>
        </pc:spChg>
        <pc:spChg chg="del">
          <ac:chgData name="PIETTE Célestin (TRACTEBEL - BELGIUM)" userId="118d9c83-8a9a-44e8-8b27-74e95efef63a" providerId="ADAL" clId="{FF300941-2B8B-4B46-9684-81A131571C66}" dt="2021-09-15T08:42:48.385" v="141" actId="478"/>
          <ac:spMkLst>
            <pc:docMk/>
            <pc:sldMk cId="144357601" sldId="2143187230"/>
            <ac:spMk id="18" creationId="{38B52A43-6DB2-49E1-A9CB-08B34AB5B4A8}"/>
          </ac:spMkLst>
        </pc:spChg>
        <pc:spChg chg="mod">
          <ac:chgData name="PIETTE Célestin (TRACTEBEL - BELGIUM)" userId="118d9c83-8a9a-44e8-8b27-74e95efef63a" providerId="ADAL" clId="{FF300941-2B8B-4B46-9684-81A131571C66}" dt="2021-09-15T08:56:54.379" v="425" actId="20577"/>
          <ac:spMkLst>
            <pc:docMk/>
            <pc:sldMk cId="144357601" sldId="2143187230"/>
            <ac:spMk id="19" creationId="{BEB50B3A-61CD-4EB3-89FB-A9D3F78FD2FE}"/>
          </ac:spMkLst>
        </pc:spChg>
        <pc:spChg chg="mod">
          <ac:chgData name="PIETTE Célestin (TRACTEBEL - BELGIUM)" userId="118d9c83-8a9a-44e8-8b27-74e95efef63a" providerId="ADAL" clId="{FF300941-2B8B-4B46-9684-81A131571C66}" dt="2021-09-15T08:53:46.066" v="295" actId="20577"/>
          <ac:spMkLst>
            <pc:docMk/>
            <pc:sldMk cId="144357601" sldId="2143187230"/>
            <ac:spMk id="21" creationId="{31A69749-4010-4C7D-AFB0-9A2F0B49A9C2}"/>
          </ac:spMkLst>
        </pc:spChg>
        <pc:spChg chg="del">
          <ac:chgData name="PIETTE Célestin (TRACTEBEL - BELGIUM)" userId="118d9c83-8a9a-44e8-8b27-74e95efef63a" providerId="ADAL" clId="{FF300941-2B8B-4B46-9684-81A131571C66}" dt="2021-09-15T08:42:48.385" v="141" actId="478"/>
          <ac:spMkLst>
            <pc:docMk/>
            <pc:sldMk cId="144357601" sldId="2143187230"/>
            <ac:spMk id="22" creationId="{778921E4-6333-40FB-A2B1-E6273B65188B}"/>
          </ac:spMkLst>
        </pc:spChg>
        <pc:spChg chg="del">
          <ac:chgData name="PIETTE Célestin (TRACTEBEL - BELGIUM)" userId="118d9c83-8a9a-44e8-8b27-74e95efef63a" providerId="ADAL" clId="{FF300941-2B8B-4B46-9684-81A131571C66}" dt="2021-09-15T08:42:48.385" v="141" actId="478"/>
          <ac:spMkLst>
            <pc:docMk/>
            <pc:sldMk cId="144357601" sldId="2143187230"/>
            <ac:spMk id="29" creationId="{70AE3600-3C36-4846-9F8D-36C790E6B76C}"/>
          </ac:spMkLst>
        </pc:spChg>
        <pc:spChg chg="mod">
          <ac:chgData name="PIETTE Célestin (TRACTEBEL - BELGIUM)" userId="118d9c83-8a9a-44e8-8b27-74e95efef63a" providerId="ADAL" clId="{FF300941-2B8B-4B46-9684-81A131571C66}" dt="2021-09-15T08:51:59.262" v="270" actId="20577"/>
          <ac:spMkLst>
            <pc:docMk/>
            <pc:sldMk cId="144357601" sldId="2143187230"/>
            <ac:spMk id="31" creationId="{D89C03BA-C7B3-4BFE-A510-2124ECD014B0}"/>
          </ac:spMkLst>
        </pc:spChg>
        <pc:spChg chg="del">
          <ac:chgData name="PIETTE Célestin (TRACTEBEL - BELGIUM)" userId="118d9c83-8a9a-44e8-8b27-74e95efef63a" providerId="ADAL" clId="{FF300941-2B8B-4B46-9684-81A131571C66}" dt="2021-09-15T08:42:48.385" v="141" actId="478"/>
          <ac:spMkLst>
            <pc:docMk/>
            <pc:sldMk cId="144357601" sldId="2143187230"/>
            <ac:spMk id="32" creationId="{A0F640EC-9D5B-4F12-9842-C463E4C17C7E}"/>
          </ac:spMkLst>
        </pc:spChg>
        <pc:spChg chg="mod">
          <ac:chgData name="PIETTE Célestin (TRACTEBEL - BELGIUM)" userId="118d9c83-8a9a-44e8-8b27-74e95efef63a" providerId="ADAL" clId="{FF300941-2B8B-4B46-9684-81A131571C66}" dt="2021-09-15T08:52:04.698" v="271" actId="313"/>
          <ac:spMkLst>
            <pc:docMk/>
            <pc:sldMk cId="144357601" sldId="2143187230"/>
            <ac:spMk id="39" creationId="{1B7DB5A2-24CE-4695-849F-DDF58B8F1FF0}"/>
          </ac:spMkLst>
        </pc:spChg>
        <pc:spChg chg="del">
          <ac:chgData name="PIETTE Célestin (TRACTEBEL - BELGIUM)" userId="118d9c83-8a9a-44e8-8b27-74e95efef63a" providerId="ADAL" clId="{FF300941-2B8B-4B46-9684-81A131571C66}" dt="2021-09-15T08:42:48.385" v="141" actId="478"/>
          <ac:spMkLst>
            <pc:docMk/>
            <pc:sldMk cId="144357601" sldId="2143187230"/>
            <ac:spMk id="41" creationId="{937E0341-D499-4E08-B4A9-3C1AA71E87F2}"/>
          </ac:spMkLst>
        </pc:spChg>
        <pc:graphicFrameChg chg="add mod modGraphic">
          <ac:chgData name="PIETTE Célestin (TRACTEBEL - BELGIUM)" userId="118d9c83-8a9a-44e8-8b27-74e95efef63a" providerId="ADAL" clId="{FF300941-2B8B-4B46-9684-81A131571C66}" dt="2021-09-15T08:48:25.660" v="174" actId="1076"/>
          <ac:graphicFrameMkLst>
            <pc:docMk/>
            <pc:sldMk cId="144357601" sldId="2143187230"/>
            <ac:graphicFrameMk id="8" creationId="{AA5C77DD-A8BC-401B-AF87-82399C5097D6}"/>
          </ac:graphicFrameMkLst>
        </pc:graphicFrameChg>
        <pc:graphicFrameChg chg="add mod modGraphic">
          <ac:chgData name="PIETTE Célestin (TRACTEBEL - BELGIUM)" userId="118d9c83-8a9a-44e8-8b27-74e95efef63a" providerId="ADAL" clId="{FF300941-2B8B-4B46-9684-81A131571C66}" dt="2021-09-15T08:47:25.966" v="172" actId="478"/>
          <ac:graphicFrameMkLst>
            <pc:docMk/>
            <pc:sldMk cId="144357601" sldId="2143187230"/>
            <ac:graphicFrameMk id="9" creationId="{57C58A2E-CE28-450B-9219-36EC4CE2A5CA}"/>
          </ac:graphicFrameMkLst>
        </pc:graphicFrameChg>
        <pc:picChg chg="mod modCrop">
          <ac:chgData name="PIETTE Célestin (TRACTEBEL - BELGIUM)" userId="118d9c83-8a9a-44e8-8b27-74e95efef63a" providerId="ADAL" clId="{FF300941-2B8B-4B46-9684-81A131571C66}" dt="2021-09-15T08:52:51.792" v="274" actId="18131"/>
          <ac:picMkLst>
            <pc:docMk/>
            <pc:sldMk cId="144357601" sldId="2143187230"/>
            <ac:picMk id="6" creationId="{03961C1A-8D2F-48FC-8833-5EA5D7F64BDF}"/>
          </ac:picMkLst>
        </pc:picChg>
        <pc:picChg chg="add mod">
          <ac:chgData name="PIETTE Célestin (TRACTEBEL - BELGIUM)" userId="118d9c83-8a9a-44e8-8b27-74e95efef63a" providerId="ADAL" clId="{FF300941-2B8B-4B46-9684-81A131571C66}" dt="2021-09-15T08:49:02.570" v="178" actId="207"/>
          <ac:picMkLst>
            <pc:docMk/>
            <pc:sldMk cId="144357601" sldId="2143187230"/>
            <ac:picMk id="27" creationId="{1B7A1686-F565-42E1-8BC1-4EF8600B9DE8}"/>
          </ac:picMkLst>
        </pc:picChg>
        <pc:picChg chg="del">
          <ac:chgData name="PIETTE Célestin (TRACTEBEL - BELGIUM)" userId="118d9c83-8a9a-44e8-8b27-74e95efef63a" providerId="ADAL" clId="{FF300941-2B8B-4B46-9684-81A131571C66}" dt="2021-09-15T08:42:48.385" v="141" actId="478"/>
          <ac:picMkLst>
            <pc:docMk/>
            <pc:sldMk cId="144357601" sldId="2143187230"/>
            <ac:picMk id="40" creationId="{2D9C9EE0-33B7-4DDA-829D-2896AFA4555C}"/>
          </ac:picMkLst>
        </pc:picChg>
        <pc:picChg chg="del">
          <ac:chgData name="PIETTE Célestin (TRACTEBEL - BELGIUM)" userId="118d9c83-8a9a-44e8-8b27-74e95efef63a" providerId="ADAL" clId="{FF300941-2B8B-4B46-9684-81A131571C66}" dt="2021-09-15T08:42:48.385" v="141" actId="478"/>
          <ac:picMkLst>
            <pc:docMk/>
            <pc:sldMk cId="144357601" sldId="2143187230"/>
            <ac:picMk id="42" creationId="{7F5F647D-CE80-483D-801C-D9782C64213A}"/>
          </ac:picMkLst>
        </pc:picChg>
        <pc:picChg chg="del">
          <ac:chgData name="PIETTE Célestin (TRACTEBEL - BELGIUM)" userId="118d9c83-8a9a-44e8-8b27-74e95efef63a" providerId="ADAL" clId="{FF300941-2B8B-4B46-9684-81A131571C66}" dt="2021-09-15T08:42:48.385" v="141" actId="478"/>
          <ac:picMkLst>
            <pc:docMk/>
            <pc:sldMk cId="144357601" sldId="2143187230"/>
            <ac:picMk id="43" creationId="{45F115F4-1037-4C9A-92F3-8643D833796C}"/>
          </ac:picMkLst>
        </pc:picChg>
        <pc:picChg chg="del">
          <ac:chgData name="PIETTE Célestin (TRACTEBEL - BELGIUM)" userId="118d9c83-8a9a-44e8-8b27-74e95efef63a" providerId="ADAL" clId="{FF300941-2B8B-4B46-9684-81A131571C66}" dt="2021-09-15T08:42:48.385" v="141" actId="478"/>
          <ac:picMkLst>
            <pc:docMk/>
            <pc:sldMk cId="144357601" sldId="2143187230"/>
            <ac:picMk id="44" creationId="{A76816C9-719C-4C04-BF9A-9FCBDD745E9A}"/>
          </ac:picMkLst>
        </pc:picChg>
        <pc:picChg chg="del">
          <ac:chgData name="PIETTE Célestin (TRACTEBEL - BELGIUM)" userId="118d9c83-8a9a-44e8-8b27-74e95efef63a" providerId="ADAL" clId="{FF300941-2B8B-4B46-9684-81A131571C66}" dt="2021-09-15T08:42:48.385" v="141" actId="478"/>
          <ac:picMkLst>
            <pc:docMk/>
            <pc:sldMk cId="144357601" sldId="2143187230"/>
            <ac:picMk id="45" creationId="{E8898CD3-C12F-40FB-B752-28FA01C02848}"/>
          </ac:picMkLst>
        </pc:picChg>
        <pc:picChg chg="del">
          <ac:chgData name="PIETTE Célestin (TRACTEBEL - BELGIUM)" userId="118d9c83-8a9a-44e8-8b27-74e95efef63a" providerId="ADAL" clId="{FF300941-2B8B-4B46-9684-81A131571C66}" dt="2021-09-15T08:42:48.385" v="141" actId="478"/>
          <ac:picMkLst>
            <pc:docMk/>
            <pc:sldMk cId="144357601" sldId="2143187230"/>
            <ac:picMk id="48" creationId="{A14EF3E5-0B4A-44B2-AA39-8719BADE27E1}"/>
          </ac:picMkLst>
        </pc:picChg>
      </pc:sldChg>
      <pc:sldChg chg="new del">
        <pc:chgData name="PIETTE Célestin (TRACTEBEL - BELGIUM)" userId="118d9c83-8a9a-44e8-8b27-74e95efef63a" providerId="ADAL" clId="{FF300941-2B8B-4B46-9684-81A131571C66}" dt="2021-09-15T08:28:07.268" v="15" actId="47"/>
        <pc:sldMkLst>
          <pc:docMk/>
          <pc:sldMk cId="2462749270" sldId="2143187230"/>
        </pc:sldMkLst>
      </pc:sldChg>
      <pc:sldChg chg="add del">
        <pc:chgData name="PIETTE Célestin (TRACTEBEL - BELGIUM)" userId="118d9c83-8a9a-44e8-8b27-74e95efef63a" providerId="ADAL" clId="{FF300941-2B8B-4B46-9684-81A131571C66}" dt="2021-09-15T08:42:37.128" v="139" actId="2696"/>
        <pc:sldMkLst>
          <pc:docMk/>
          <pc:sldMk cId="2708947834" sldId="2143187230"/>
        </pc:sldMkLst>
      </pc:sldChg>
      <pc:sldChg chg="modSp new del mod">
        <pc:chgData name="PIETTE Célestin (TRACTEBEL - BELGIUM)" userId="118d9c83-8a9a-44e8-8b27-74e95efef63a" providerId="ADAL" clId="{FF300941-2B8B-4B46-9684-81A131571C66}" dt="2021-09-15T08:42:10.011" v="137" actId="47"/>
        <pc:sldMkLst>
          <pc:docMk/>
          <pc:sldMk cId="2818454620" sldId="2143187230"/>
        </pc:sldMkLst>
        <pc:spChg chg="mod">
          <ac:chgData name="PIETTE Célestin (TRACTEBEL - BELGIUM)" userId="118d9c83-8a9a-44e8-8b27-74e95efef63a" providerId="ADAL" clId="{FF300941-2B8B-4B46-9684-81A131571C66}" dt="2021-09-15T08:28:13.960" v="17" actId="20577"/>
          <ac:spMkLst>
            <pc:docMk/>
            <pc:sldMk cId="2818454620" sldId="2143187230"/>
            <ac:spMk id="2" creationId="{95CC9633-DA69-43BD-97EC-DE0702EC5437}"/>
          </ac:spMkLst>
        </pc:spChg>
      </pc:sldChg>
      <pc:sldChg chg="addSp delSp modSp new del mod">
        <pc:chgData name="PIETTE Célestin (TRACTEBEL - BELGIUM)" userId="118d9c83-8a9a-44e8-8b27-74e95efef63a" providerId="ADAL" clId="{FF300941-2B8B-4B46-9684-81A131571C66}" dt="2021-09-15T08:32:14.786" v="81" actId="47"/>
        <pc:sldMkLst>
          <pc:docMk/>
          <pc:sldMk cId="353413948" sldId="2143187231"/>
        </pc:sldMkLst>
        <pc:spChg chg="del">
          <ac:chgData name="PIETTE Célestin (TRACTEBEL - BELGIUM)" userId="118d9c83-8a9a-44e8-8b27-74e95efef63a" providerId="ADAL" clId="{FF300941-2B8B-4B46-9684-81A131571C66}" dt="2021-09-15T08:28:34.427" v="23" actId="478"/>
          <ac:spMkLst>
            <pc:docMk/>
            <pc:sldMk cId="353413948" sldId="2143187231"/>
            <ac:spMk id="2" creationId="{230A41C8-95DF-4271-A266-65032A4AA2C9}"/>
          </ac:spMkLst>
        </pc:spChg>
        <pc:spChg chg="del">
          <ac:chgData name="PIETTE Célestin (TRACTEBEL - BELGIUM)" userId="118d9c83-8a9a-44e8-8b27-74e95efef63a" providerId="ADAL" clId="{FF300941-2B8B-4B46-9684-81A131571C66}" dt="2021-09-15T08:28:34.427" v="23" actId="478"/>
          <ac:spMkLst>
            <pc:docMk/>
            <pc:sldMk cId="353413948" sldId="2143187231"/>
            <ac:spMk id="3" creationId="{982E7761-D0CD-4107-A33B-E1BF1A6A4908}"/>
          </ac:spMkLst>
        </pc:spChg>
        <pc:spChg chg="del">
          <ac:chgData name="PIETTE Célestin (TRACTEBEL - BELGIUM)" userId="118d9c83-8a9a-44e8-8b27-74e95efef63a" providerId="ADAL" clId="{FF300941-2B8B-4B46-9684-81A131571C66}" dt="2021-09-15T08:28:34.427" v="23" actId="478"/>
          <ac:spMkLst>
            <pc:docMk/>
            <pc:sldMk cId="353413948" sldId="2143187231"/>
            <ac:spMk id="4" creationId="{96F277D5-57BE-4414-AFBC-7FC91DD78845}"/>
          </ac:spMkLst>
        </pc:spChg>
        <pc:spChg chg="del">
          <ac:chgData name="PIETTE Célestin (TRACTEBEL - BELGIUM)" userId="118d9c83-8a9a-44e8-8b27-74e95efef63a" providerId="ADAL" clId="{FF300941-2B8B-4B46-9684-81A131571C66}" dt="2021-09-15T08:28:34.427" v="23" actId="478"/>
          <ac:spMkLst>
            <pc:docMk/>
            <pc:sldMk cId="353413948" sldId="2143187231"/>
            <ac:spMk id="5" creationId="{18BB0477-A691-453A-8EDA-9AD68CC0264A}"/>
          </ac:spMkLst>
        </pc:spChg>
        <pc:spChg chg="del">
          <ac:chgData name="PIETTE Célestin (TRACTEBEL - BELGIUM)" userId="118d9c83-8a9a-44e8-8b27-74e95efef63a" providerId="ADAL" clId="{FF300941-2B8B-4B46-9684-81A131571C66}" dt="2021-09-15T08:28:34.427" v="23" actId="478"/>
          <ac:spMkLst>
            <pc:docMk/>
            <pc:sldMk cId="353413948" sldId="2143187231"/>
            <ac:spMk id="6" creationId="{7D731548-4EC8-4F3A-A574-765C6AC98931}"/>
          </ac:spMkLst>
        </pc:spChg>
        <pc:graphicFrameChg chg="add del mod">
          <ac:chgData name="PIETTE Célestin (TRACTEBEL - BELGIUM)" userId="118d9c83-8a9a-44e8-8b27-74e95efef63a" providerId="ADAL" clId="{FF300941-2B8B-4B46-9684-81A131571C66}" dt="2021-09-15T08:32:12.690" v="80" actId="478"/>
          <ac:graphicFrameMkLst>
            <pc:docMk/>
            <pc:sldMk cId="353413948" sldId="2143187231"/>
            <ac:graphicFrameMk id="7" creationId="{F1E14882-36CF-4D72-87F6-4E145C70C1D0}"/>
          </ac:graphicFrameMkLst>
        </pc:graphicFrameChg>
      </pc:sldChg>
    </pc:docChg>
  </pc:docChgLst>
  <pc:docChgLst>
    <pc:chgData name="PIETTE Célestin (TRACTEBEL - BELGIUM)" userId="118d9c83-8a9a-44e8-8b27-74e95efef63a" providerId="ADAL" clId="{DA7E86D6-3DAC-4156-ADC0-E204726903D4}"/>
    <pc:docChg chg="undo custSel addSld delSld modSld sldOrd addMainMaster modMainMaster">
      <pc:chgData name="PIETTE Célestin (TRACTEBEL - BELGIUM)" userId="118d9c83-8a9a-44e8-8b27-74e95efef63a" providerId="ADAL" clId="{DA7E86D6-3DAC-4156-ADC0-E204726903D4}" dt="2021-09-15T07:40:03.132" v="205" actId="47"/>
      <pc:docMkLst>
        <pc:docMk/>
      </pc:docMkLst>
      <pc:sldChg chg="del ord">
        <pc:chgData name="PIETTE Célestin (TRACTEBEL - BELGIUM)" userId="118d9c83-8a9a-44e8-8b27-74e95efef63a" providerId="ADAL" clId="{DA7E86D6-3DAC-4156-ADC0-E204726903D4}" dt="2021-09-15T07:28:37.973" v="191" actId="47"/>
        <pc:sldMkLst>
          <pc:docMk/>
          <pc:sldMk cId="2432650158" sldId="5539"/>
        </pc:sldMkLst>
      </pc:sldChg>
      <pc:sldChg chg="add del">
        <pc:chgData name="PIETTE Célestin (TRACTEBEL - BELGIUM)" userId="118d9c83-8a9a-44e8-8b27-74e95efef63a" providerId="ADAL" clId="{DA7E86D6-3DAC-4156-ADC0-E204726903D4}" dt="2021-09-15T07:40:03.132" v="205" actId="47"/>
        <pc:sldMkLst>
          <pc:docMk/>
          <pc:sldMk cId="4107628142" sldId="6086"/>
        </pc:sldMkLst>
      </pc:sldChg>
      <pc:sldChg chg="del ord">
        <pc:chgData name="PIETTE Célestin (TRACTEBEL - BELGIUM)" userId="118d9c83-8a9a-44e8-8b27-74e95efef63a" providerId="ADAL" clId="{DA7E86D6-3DAC-4156-ADC0-E204726903D4}" dt="2021-09-15T07:38:21.734" v="203" actId="2696"/>
        <pc:sldMkLst>
          <pc:docMk/>
          <pc:sldMk cId="2597853239" sldId="6183"/>
        </pc:sldMkLst>
      </pc:sldChg>
      <pc:sldChg chg="del">
        <pc:chgData name="PIETTE Célestin (TRACTEBEL - BELGIUM)" userId="118d9c83-8a9a-44e8-8b27-74e95efef63a" providerId="ADAL" clId="{DA7E86D6-3DAC-4156-ADC0-E204726903D4}" dt="2021-09-15T07:14:27.625" v="43" actId="47"/>
        <pc:sldMkLst>
          <pc:docMk/>
          <pc:sldMk cId="3493771405" sldId="6204"/>
        </pc:sldMkLst>
      </pc:sldChg>
      <pc:sldChg chg="del">
        <pc:chgData name="PIETTE Célestin (TRACTEBEL - BELGIUM)" userId="118d9c83-8a9a-44e8-8b27-74e95efef63a" providerId="ADAL" clId="{DA7E86D6-3DAC-4156-ADC0-E204726903D4}" dt="2021-09-15T06:56:40.573" v="23" actId="47"/>
        <pc:sldMkLst>
          <pc:docMk/>
          <pc:sldMk cId="3119436368" sldId="6205"/>
        </pc:sldMkLst>
      </pc:sldChg>
      <pc:sldChg chg="add">
        <pc:chgData name="PIETTE Célestin (TRACTEBEL - BELGIUM)" userId="118d9c83-8a9a-44e8-8b27-74e95efef63a" providerId="ADAL" clId="{DA7E86D6-3DAC-4156-ADC0-E204726903D4}" dt="2021-09-15T07:22:44.719" v="151"/>
        <pc:sldMkLst>
          <pc:docMk/>
          <pc:sldMk cId="2965680096" sldId="6276"/>
        </pc:sldMkLst>
      </pc:sldChg>
      <pc:sldChg chg="del">
        <pc:chgData name="PIETTE Célestin (TRACTEBEL - BELGIUM)" userId="118d9c83-8a9a-44e8-8b27-74e95efef63a" providerId="ADAL" clId="{DA7E86D6-3DAC-4156-ADC0-E204726903D4}" dt="2021-09-15T07:39:15.562" v="204" actId="47"/>
        <pc:sldMkLst>
          <pc:docMk/>
          <pc:sldMk cId="2701618167" sldId="6287"/>
        </pc:sldMkLst>
      </pc:sldChg>
      <pc:sldChg chg="del">
        <pc:chgData name="PIETTE Célestin (TRACTEBEL - BELGIUM)" userId="118d9c83-8a9a-44e8-8b27-74e95efef63a" providerId="ADAL" clId="{DA7E86D6-3DAC-4156-ADC0-E204726903D4}" dt="2021-09-15T07:22:47.230" v="152" actId="47"/>
        <pc:sldMkLst>
          <pc:docMk/>
          <pc:sldMk cId="2709395788" sldId="6290"/>
        </pc:sldMkLst>
      </pc:sldChg>
      <pc:sldChg chg="del">
        <pc:chgData name="PIETTE Célestin (TRACTEBEL - BELGIUM)" userId="118d9c83-8a9a-44e8-8b27-74e95efef63a" providerId="ADAL" clId="{DA7E86D6-3DAC-4156-ADC0-E204726903D4}" dt="2021-09-15T07:28:36.172" v="190" actId="47"/>
        <pc:sldMkLst>
          <pc:docMk/>
          <pc:sldMk cId="28663613" sldId="2143187204"/>
        </pc:sldMkLst>
      </pc:sldChg>
      <pc:sldChg chg="del">
        <pc:chgData name="PIETTE Célestin (TRACTEBEL - BELGIUM)" userId="118d9c83-8a9a-44e8-8b27-74e95efef63a" providerId="ADAL" clId="{DA7E86D6-3DAC-4156-ADC0-E204726903D4}" dt="2021-09-15T06:56:48.926" v="24" actId="47"/>
        <pc:sldMkLst>
          <pc:docMk/>
          <pc:sldMk cId="656686750" sldId="2143187213"/>
        </pc:sldMkLst>
      </pc:sldChg>
      <pc:sldChg chg="del">
        <pc:chgData name="PIETTE Célestin (TRACTEBEL - BELGIUM)" userId="118d9c83-8a9a-44e8-8b27-74e95efef63a" providerId="ADAL" clId="{DA7E86D6-3DAC-4156-ADC0-E204726903D4}" dt="2021-09-15T06:54:02.027" v="4" actId="47"/>
        <pc:sldMkLst>
          <pc:docMk/>
          <pc:sldMk cId="1599159558" sldId="2143187215"/>
        </pc:sldMkLst>
      </pc:sldChg>
      <pc:sldChg chg="del ord">
        <pc:chgData name="PIETTE Célestin (TRACTEBEL - BELGIUM)" userId="118d9c83-8a9a-44e8-8b27-74e95efef63a" providerId="ADAL" clId="{DA7E86D6-3DAC-4156-ADC0-E204726903D4}" dt="2021-09-15T07:28:41.610" v="194" actId="2696"/>
        <pc:sldMkLst>
          <pc:docMk/>
          <pc:sldMk cId="338798048" sldId="2143187217"/>
        </pc:sldMkLst>
      </pc:sldChg>
      <pc:sldChg chg="add">
        <pc:chgData name="PIETTE Célestin (TRACTEBEL - BELGIUM)" userId="118d9c83-8a9a-44e8-8b27-74e95efef63a" providerId="ADAL" clId="{DA7E86D6-3DAC-4156-ADC0-E204726903D4}" dt="2021-09-15T07:28:45.816" v="195"/>
        <pc:sldMkLst>
          <pc:docMk/>
          <pc:sldMk cId="2871933630" sldId="2143187217"/>
        </pc:sldMkLst>
      </pc:sldChg>
      <pc:sldChg chg="addSp modSp add mod ord">
        <pc:chgData name="PIETTE Célestin (TRACTEBEL - BELGIUM)" userId="118d9c83-8a9a-44e8-8b27-74e95efef63a" providerId="ADAL" clId="{DA7E86D6-3DAC-4156-ADC0-E204726903D4}" dt="2021-09-15T06:56:33.067" v="22" actId="20577"/>
        <pc:sldMkLst>
          <pc:docMk/>
          <pc:sldMk cId="3271714790" sldId="2143187218"/>
        </pc:sldMkLst>
        <pc:spChg chg="mod">
          <ac:chgData name="PIETTE Célestin (TRACTEBEL - BELGIUM)" userId="118d9c83-8a9a-44e8-8b27-74e95efef63a" providerId="ADAL" clId="{DA7E86D6-3DAC-4156-ADC0-E204726903D4}" dt="2021-09-15T06:56:33.067" v="22" actId="20577"/>
          <ac:spMkLst>
            <pc:docMk/>
            <pc:sldMk cId="3271714790" sldId="2143187218"/>
            <ac:spMk id="2" creationId="{8C8FABBA-3007-4EA3-9D3C-E957A4E12761}"/>
          </ac:spMkLst>
        </pc:spChg>
        <pc:spChg chg="mod">
          <ac:chgData name="PIETTE Célestin (TRACTEBEL - BELGIUM)" userId="118d9c83-8a9a-44e8-8b27-74e95efef63a" providerId="ADAL" clId="{DA7E86D6-3DAC-4156-ADC0-E204726903D4}" dt="2021-09-15T06:56:25.372" v="14" actId="13926"/>
          <ac:spMkLst>
            <pc:docMk/>
            <pc:sldMk cId="3271714790" sldId="2143187218"/>
            <ac:spMk id="3" creationId="{0844851F-2990-4CF0-99A6-BF69D45BFDD3}"/>
          </ac:spMkLst>
        </pc:spChg>
        <pc:picChg chg="add mod">
          <ac:chgData name="PIETTE Célestin (TRACTEBEL - BELGIUM)" userId="118d9c83-8a9a-44e8-8b27-74e95efef63a" providerId="ADAL" clId="{DA7E86D6-3DAC-4156-ADC0-E204726903D4}" dt="2021-09-15T06:55:31.096" v="10" actId="1076"/>
          <ac:picMkLst>
            <pc:docMk/>
            <pc:sldMk cId="3271714790" sldId="2143187218"/>
            <ac:picMk id="1026" creationId="{CFE2638C-953C-4F03-BF2B-535ECB2743DB}"/>
          </ac:picMkLst>
        </pc:picChg>
      </pc:sldChg>
      <pc:sldChg chg="modSp new del mod">
        <pc:chgData name="PIETTE Célestin (TRACTEBEL - BELGIUM)" userId="118d9c83-8a9a-44e8-8b27-74e95efef63a" providerId="ADAL" clId="{DA7E86D6-3DAC-4156-ADC0-E204726903D4}" dt="2021-09-15T07:22:58.152" v="153" actId="2696"/>
        <pc:sldMkLst>
          <pc:docMk/>
          <pc:sldMk cId="1558780099" sldId="2143187219"/>
        </pc:sldMkLst>
        <pc:spChg chg="mod">
          <ac:chgData name="PIETTE Célestin (TRACTEBEL - BELGIUM)" userId="118d9c83-8a9a-44e8-8b27-74e95efef63a" providerId="ADAL" clId="{DA7E86D6-3DAC-4156-ADC0-E204726903D4}" dt="2021-09-15T07:13:43.826" v="42" actId="113"/>
          <ac:spMkLst>
            <pc:docMk/>
            <pc:sldMk cId="1558780099" sldId="2143187219"/>
            <ac:spMk id="2" creationId="{6303C1EF-640B-4075-8B3E-6AE516A4AE14}"/>
          </ac:spMkLst>
        </pc:spChg>
      </pc:sldChg>
      <pc:sldChg chg="modSp add mod ord modShow">
        <pc:chgData name="PIETTE Célestin (TRACTEBEL - BELGIUM)" userId="118d9c83-8a9a-44e8-8b27-74e95efef63a" providerId="ADAL" clId="{DA7E86D6-3DAC-4156-ADC0-E204726903D4}" dt="2021-09-15T07:31:19.557" v="196" actId="14100"/>
        <pc:sldMkLst>
          <pc:docMk/>
          <pc:sldMk cId="2800617229" sldId="2143187219"/>
        </pc:sldMkLst>
        <pc:spChg chg="mod">
          <ac:chgData name="PIETTE Célestin (TRACTEBEL - BELGIUM)" userId="118d9c83-8a9a-44e8-8b27-74e95efef63a" providerId="ADAL" clId="{DA7E86D6-3DAC-4156-ADC0-E204726903D4}" dt="2021-09-15T07:31:19.557" v="196" actId="14100"/>
          <ac:spMkLst>
            <pc:docMk/>
            <pc:sldMk cId="2800617229" sldId="2143187219"/>
            <ac:spMk id="2" creationId="{6303C1EF-640B-4075-8B3E-6AE516A4AE14}"/>
          </ac:spMkLst>
        </pc:spChg>
        <pc:spChg chg="mod">
          <ac:chgData name="PIETTE Célestin (TRACTEBEL - BELGIUM)" userId="118d9c83-8a9a-44e8-8b27-74e95efef63a" providerId="ADAL" clId="{DA7E86D6-3DAC-4156-ADC0-E204726903D4}" dt="2021-09-15T07:23:08.792" v="176" actId="20577"/>
          <ac:spMkLst>
            <pc:docMk/>
            <pc:sldMk cId="2800617229" sldId="2143187219"/>
            <ac:spMk id="3" creationId="{7E61754B-0671-4DE0-8A84-266092E8438C}"/>
          </ac:spMkLst>
        </pc:spChg>
      </pc:sldChg>
      <pc:sldChg chg="new del">
        <pc:chgData name="PIETTE Célestin (TRACTEBEL - BELGIUM)" userId="118d9c83-8a9a-44e8-8b27-74e95efef63a" providerId="ADAL" clId="{DA7E86D6-3DAC-4156-ADC0-E204726903D4}" dt="2021-09-15T07:16:47.194" v="49" actId="680"/>
        <pc:sldMkLst>
          <pc:docMk/>
          <pc:sldMk cId="844471245" sldId="2143187220"/>
        </pc:sldMkLst>
      </pc:sldChg>
      <pc:sldChg chg="modSp new del mod">
        <pc:chgData name="PIETTE Célestin (TRACTEBEL - BELGIUM)" userId="118d9c83-8a9a-44e8-8b27-74e95efef63a" providerId="ADAL" clId="{DA7E86D6-3DAC-4156-ADC0-E204726903D4}" dt="2021-09-15T07:22:58.152" v="153" actId="2696"/>
        <pc:sldMkLst>
          <pc:docMk/>
          <pc:sldMk cId="1087396279" sldId="2143187220"/>
        </pc:sldMkLst>
        <pc:spChg chg="mod">
          <ac:chgData name="PIETTE Célestin (TRACTEBEL - BELGIUM)" userId="118d9c83-8a9a-44e8-8b27-74e95efef63a" providerId="ADAL" clId="{DA7E86D6-3DAC-4156-ADC0-E204726903D4}" dt="2021-09-15T07:21:13.826" v="150" actId="20577"/>
          <ac:spMkLst>
            <pc:docMk/>
            <pc:sldMk cId="1087396279" sldId="2143187220"/>
            <ac:spMk id="2" creationId="{CE664678-918C-4609-BC70-C64411DAFCA5}"/>
          </ac:spMkLst>
        </pc:spChg>
        <pc:spChg chg="mod">
          <ac:chgData name="PIETTE Célestin (TRACTEBEL - BELGIUM)" userId="118d9c83-8a9a-44e8-8b27-74e95efef63a" providerId="ADAL" clId="{DA7E86D6-3DAC-4156-ADC0-E204726903D4}" dt="2021-09-15T07:16:55.738" v="62" actId="20577"/>
          <ac:spMkLst>
            <pc:docMk/>
            <pc:sldMk cId="1087396279" sldId="2143187220"/>
            <ac:spMk id="3" creationId="{0E2B88EC-AFBC-44D0-9FD2-6277A30DEC2E}"/>
          </ac:spMkLst>
        </pc:spChg>
      </pc:sldChg>
      <pc:sldChg chg="add mod ord modShow">
        <pc:chgData name="PIETTE Célestin (TRACTEBEL - BELGIUM)" userId="118d9c83-8a9a-44e8-8b27-74e95efef63a" providerId="ADAL" clId="{DA7E86D6-3DAC-4156-ADC0-E204726903D4}" dt="2021-09-15T07:23:15.842" v="177" actId="729"/>
        <pc:sldMkLst>
          <pc:docMk/>
          <pc:sldMk cId="2312276620" sldId="2143187220"/>
        </pc:sldMkLst>
      </pc:sldChg>
      <pc:sldChg chg="add">
        <pc:chgData name="PIETTE Célestin (TRACTEBEL - BELGIUM)" userId="118d9c83-8a9a-44e8-8b27-74e95efef63a" providerId="ADAL" clId="{DA7E86D6-3DAC-4156-ADC0-E204726903D4}" dt="2021-09-15T07:22:44.719" v="151"/>
        <pc:sldMkLst>
          <pc:docMk/>
          <pc:sldMk cId="959424856" sldId="2143187221"/>
        </pc:sldMkLst>
      </pc:sldChg>
      <pc:sldChg chg="add">
        <pc:chgData name="PIETTE Célestin (TRACTEBEL - BELGIUM)" userId="118d9c83-8a9a-44e8-8b27-74e95efef63a" providerId="ADAL" clId="{DA7E86D6-3DAC-4156-ADC0-E204726903D4}" dt="2021-09-15T07:22:44.719" v="151"/>
        <pc:sldMkLst>
          <pc:docMk/>
          <pc:sldMk cId="344683973" sldId="2143187224"/>
        </pc:sldMkLst>
      </pc:sldChg>
      <pc:sldChg chg="add">
        <pc:chgData name="PIETTE Célestin (TRACTEBEL - BELGIUM)" userId="118d9c83-8a9a-44e8-8b27-74e95efef63a" providerId="ADAL" clId="{DA7E86D6-3DAC-4156-ADC0-E204726903D4}" dt="2021-09-15T07:22:44.719" v="151"/>
        <pc:sldMkLst>
          <pc:docMk/>
          <pc:sldMk cId="2771715358" sldId="2143187225"/>
        </pc:sldMkLst>
      </pc:sldChg>
      <pc:sldChg chg="add ord">
        <pc:chgData name="PIETTE Célestin (TRACTEBEL - BELGIUM)" userId="118d9c83-8a9a-44e8-8b27-74e95efef63a" providerId="ADAL" clId="{DA7E86D6-3DAC-4156-ADC0-E204726903D4}" dt="2021-09-15T07:38:13.460" v="202"/>
        <pc:sldMkLst>
          <pc:docMk/>
          <pc:sldMk cId="2206317101" sldId="2143187226"/>
        </pc:sldMkLst>
      </pc:sldChg>
      <pc:sldChg chg="add">
        <pc:chgData name="PIETTE Célestin (TRACTEBEL - BELGIUM)" userId="118d9c83-8a9a-44e8-8b27-74e95efef63a" providerId="ADAL" clId="{DA7E86D6-3DAC-4156-ADC0-E204726903D4}" dt="2021-09-15T07:22:44.719" v="151"/>
        <pc:sldMkLst>
          <pc:docMk/>
          <pc:sldMk cId="957394386" sldId="2143187227"/>
        </pc:sldMkLst>
      </pc:sldChg>
      <pc:sldChg chg="addSp delSp modSp new mod">
        <pc:chgData name="PIETTE Célestin (TRACTEBEL - BELGIUM)" userId="118d9c83-8a9a-44e8-8b27-74e95efef63a" providerId="ADAL" clId="{DA7E86D6-3DAC-4156-ADC0-E204726903D4}" dt="2021-09-15T07:28:22.212" v="189" actId="1076"/>
        <pc:sldMkLst>
          <pc:docMk/>
          <pc:sldMk cId="280704585" sldId="2143187228"/>
        </pc:sldMkLst>
        <pc:spChg chg="del">
          <ac:chgData name="PIETTE Célestin (TRACTEBEL - BELGIUM)" userId="118d9c83-8a9a-44e8-8b27-74e95efef63a" providerId="ADAL" clId="{DA7E86D6-3DAC-4156-ADC0-E204726903D4}" dt="2021-09-15T07:24:18.081" v="179" actId="478"/>
          <ac:spMkLst>
            <pc:docMk/>
            <pc:sldMk cId="280704585" sldId="2143187228"/>
            <ac:spMk id="2" creationId="{C2F6D933-D76A-4AA8-B1C2-6C938CB09B16}"/>
          </ac:spMkLst>
        </pc:spChg>
        <pc:spChg chg="add mod">
          <ac:chgData name="PIETTE Célestin (TRACTEBEL - BELGIUM)" userId="118d9c83-8a9a-44e8-8b27-74e95efef63a" providerId="ADAL" clId="{DA7E86D6-3DAC-4156-ADC0-E204726903D4}" dt="2021-09-15T07:28:22.212" v="189" actId="1076"/>
          <ac:spMkLst>
            <pc:docMk/>
            <pc:sldMk cId="280704585" sldId="2143187228"/>
            <ac:spMk id="7" creationId="{5E0426AB-0B7B-440A-8935-463B6614B80F}"/>
          </ac:spMkLst>
        </pc:spChg>
        <pc:spChg chg="add mod">
          <ac:chgData name="PIETTE Célestin (TRACTEBEL - BELGIUM)" userId="118d9c83-8a9a-44e8-8b27-74e95efef63a" providerId="ADAL" clId="{DA7E86D6-3DAC-4156-ADC0-E204726903D4}" dt="2021-09-15T07:28:22.212" v="189" actId="1076"/>
          <ac:spMkLst>
            <pc:docMk/>
            <pc:sldMk cId="280704585" sldId="2143187228"/>
            <ac:spMk id="8" creationId="{254C8F2B-5615-44A6-B641-7A38044DBB6B}"/>
          </ac:spMkLst>
        </pc:spChg>
        <pc:picChg chg="add mod">
          <ac:chgData name="PIETTE Célestin (TRACTEBEL - BELGIUM)" userId="118d9c83-8a9a-44e8-8b27-74e95efef63a" providerId="ADAL" clId="{DA7E86D6-3DAC-4156-ADC0-E204726903D4}" dt="2021-09-15T07:28:22.212" v="189" actId="1076"/>
          <ac:picMkLst>
            <pc:docMk/>
            <pc:sldMk cId="280704585" sldId="2143187228"/>
            <ac:picMk id="10" creationId="{D42FBA31-3B6F-4A03-BDAC-0D9F55595B00}"/>
          </ac:picMkLst>
        </pc:picChg>
      </pc:sldChg>
      <pc:sldMasterChg chg="modSldLayout">
        <pc:chgData name="PIETTE Célestin (TRACTEBEL - BELGIUM)" userId="118d9c83-8a9a-44e8-8b27-74e95efef63a" providerId="ADAL" clId="{DA7E86D6-3DAC-4156-ADC0-E204726903D4}" dt="2021-09-15T06:53:55.761" v="0" actId="27028"/>
        <pc:sldMasterMkLst>
          <pc:docMk/>
          <pc:sldMasterMk cId="0" sldId="2147483667"/>
        </pc:sldMasterMkLst>
        <pc:sldLayoutChg chg="replId">
          <pc:chgData name="PIETTE Célestin (TRACTEBEL - BELGIUM)" userId="118d9c83-8a9a-44e8-8b27-74e95efef63a" providerId="ADAL" clId="{DA7E86D6-3DAC-4156-ADC0-E204726903D4}" dt="2021-09-15T06:53:55.761" v="0" actId="27028"/>
          <pc:sldLayoutMkLst>
            <pc:docMk/>
            <pc:sldMasterMk cId="0" sldId="2147483667"/>
            <pc:sldLayoutMk cId="1105842010" sldId="2147484024"/>
          </pc:sldLayoutMkLst>
        </pc:sldLayoutChg>
      </pc:sldMasterChg>
      <pc:sldMasterChg chg="add addSldLayout modSldLayout">
        <pc:chgData name="PIETTE Célestin (TRACTEBEL - BELGIUM)" userId="118d9c83-8a9a-44e8-8b27-74e95efef63a" providerId="ADAL" clId="{DA7E86D6-3DAC-4156-ADC0-E204726903D4}" dt="2021-09-15T06:54:58.914" v="5" actId="478"/>
        <pc:sldMasterMkLst>
          <pc:docMk/>
          <pc:sldMasterMk cId="0" sldId="2147484023"/>
        </pc:sldMasterMkLst>
        <pc:sldLayoutChg chg="delSp add">
          <pc:chgData name="PIETTE Célestin (TRACTEBEL - BELGIUM)" userId="118d9c83-8a9a-44e8-8b27-74e95efef63a" providerId="ADAL" clId="{DA7E86D6-3DAC-4156-ADC0-E204726903D4}" dt="2021-09-15T06:54:58.914" v="5" actId="478"/>
          <pc:sldLayoutMkLst>
            <pc:docMk/>
            <pc:sldMasterMk cId="0" sldId="2147484023"/>
            <pc:sldLayoutMk cId="1204245619" sldId="2147483966"/>
          </pc:sldLayoutMkLst>
          <pc:picChg chg="del">
            <ac:chgData name="PIETTE Célestin (TRACTEBEL - BELGIUM)" userId="118d9c83-8a9a-44e8-8b27-74e95efef63a" providerId="ADAL" clId="{DA7E86D6-3DAC-4156-ADC0-E204726903D4}" dt="2021-09-15T06:54:58.914" v="5" actId="478"/>
            <ac:picMkLst>
              <pc:docMk/>
              <pc:sldMasterMk cId="0" sldId="2147484023"/>
              <pc:sldLayoutMk cId="1204245619" sldId="2147483966"/>
              <ac:picMk id="1028" creationId="{D39C3496-DC17-4D5B-BBDE-0D81B06BDF25}"/>
            </ac:picMkLst>
          </pc:picChg>
        </pc:sldLayoutChg>
      </pc:sldMasterChg>
    </pc:docChg>
  </pc:docChgLst>
  <pc:docChgLst>
    <pc:chgData name="PIETTE Célestin (TRACTEBEL - BELGIUM)" userId="118d9c83-8a9a-44e8-8b27-74e95efef63a" providerId="ADAL" clId="{F0691E15-C5BA-42D6-9DC5-31817F882444}"/>
    <pc:docChg chg="delSld">
      <pc:chgData name="PIETTE Célestin (TRACTEBEL - BELGIUM)" userId="118d9c83-8a9a-44e8-8b27-74e95efef63a" providerId="ADAL" clId="{F0691E15-C5BA-42D6-9DC5-31817F882444}" dt="2021-10-04T13:08:32.228" v="2" actId="47"/>
      <pc:docMkLst>
        <pc:docMk/>
      </pc:docMkLst>
      <pc:sldChg chg="del">
        <pc:chgData name="PIETTE Célestin (TRACTEBEL - BELGIUM)" userId="118d9c83-8a9a-44e8-8b27-74e95efef63a" providerId="ADAL" clId="{F0691E15-C5BA-42D6-9DC5-31817F882444}" dt="2021-10-04T13:08:32.228" v="2" actId="47"/>
        <pc:sldMkLst>
          <pc:docMk/>
          <pc:sldMk cId="2736511329" sldId="5655"/>
        </pc:sldMkLst>
      </pc:sldChg>
      <pc:sldChg chg="del">
        <pc:chgData name="PIETTE Célestin (TRACTEBEL - BELGIUM)" userId="118d9c83-8a9a-44e8-8b27-74e95efef63a" providerId="ADAL" clId="{F0691E15-C5BA-42D6-9DC5-31817F882444}" dt="2021-10-04T13:08:32.228" v="2" actId="47"/>
        <pc:sldMkLst>
          <pc:docMk/>
          <pc:sldMk cId="196765164" sldId="6053"/>
        </pc:sldMkLst>
      </pc:sldChg>
      <pc:sldChg chg="del">
        <pc:chgData name="PIETTE Célestin (TRACTEBEL - BELGIUM)" userId="118d9c83-8a9a-44e8-8b27-74e95efef63a" providerId="ADAL" clId="{F0691E15-C5BA-42D6-9DC5-31817F882444}" dt="2021-10-04T13:08:32.228" v="2" actId="47"/>
        <pc:sldMkLst>
          <pc:docMk/>
          <pc:sldMk cId="1889053280" sldId="6168"/>
        </pc:sldMkLst>
      </pc:sldChg>
      <pc:sldChg chg="del">
        <pc:chgData name="PIETTE Célestin (TRACTEBEL - BELGIUM)" userId="118d9c83-8a9a-44e8-8b27-74e95efef63a" providerId="ADAL" clId="{F0691E15-C5BA-42D6-9DC5-31817F882444}" dt="2021-10-04T13:08:32.228" v="2" actId="47"/>
        <pc:sldMkLst>
          <pc:docMk/>
          <pc:sldMk cId="2773123206" sldId="6182"/>
        </pc:sldMkLst>
      </pc:sldChg>
      <pc:sldChg chg="del">
        <pc:chgData name="PIETTE Célestin (TRACTEBEL - BELGIUM)" userId="118d9c83-8a9a-44e8-8b27-74e95efef63a" providerId="ADAL" clId="{F0691E15-C5BA-42D6-9DC5-31817F882444}" dt="2021-10-04T13:08:32.228" v="2" actId="47"/>
        <pc:sldMkLst>
          <pc:docMk/>
          <pc:sldMk cId="695595936" sldId="6236"/>
        </pc:sldMkLst>
      </pc:sldChg>
      <pc:sldChg chg="del">
        <pc:chgData name="PIETTE Célestin (TRACTEBEL - BELGIUM)" userId="118d9c83-8a9a-44e8-8b27-74e95efef63a" providerId="ADAL" clId="{F0691E15-C5BA-42D6-9DC5-31817F882444}" dt="2021-10-04T13:08:32.228" v="2" actId="47"/>
        <pc:sldMkLst>
          <pc:docMk/>
          <pc:sldMk cId="2028829130" sldId="6263"/>
        </pc:sldMkLst>
      </pc:sldChg>
      <pc:sldChg chg="del">
        <pc:chgData name="PIETTE Célestin (TRACTEBEL - BELGIUM)" userId="118d9c83-8a9a-44e8-8b27-74e95efef63a" providerId="ADAL" clId="{F0691E15-C5BA-42D6-9DC5-31817F882444}" dt="2021-10-04T13:08:32.228" v="2" actId="47"/>
        <pc:sldMkLst>
          <pc:docMk/>
          <pc:sldMk cId="4094561367" sldId="6273"/>
        </pc:sldMkLst>
      </pc:sldChg>
      <pc:sldChg chg="del">
        <pc:chgData name="PIETTE Célestin (TRACTEBEL - BELGIUM)" userId="118d9c83-8a9a-44e8-8b27-74e95efef63a" providerId="ADAL" clId="{F0691E15-C5BA-42D6-9DC5-31817F882444}" dt="2021-10-04T13:08:32.228" v="2" actId="47"/>
        <pc:sldMkLst>
          <pc:docMk/>
          <pc:sldMk cId="1751113884" sldId="6282"/>
        </pc:sldMkLst>
      </pc:sldChg>
      <pc:sldChg chg="del">
        <pc:chgData name="PIETTE Célestin (TRACTEBEL - BELGIUM)" userId="118d9c83-8a9a-44e8-8b27-74e95efef63a" providerId="ADAL" clId="{F0691E15-C5BA-42D6-9DC5-31817F882444}" dt="2021-10-04T13:08:32.228" v="2" actId="47"/>
        <pc:sldMkLst>
          <pc:docMk/>
          <pc:sldMk cId="1786727489" sldId="2143187216"/>
        </pc:sldMkLst>
      </pc:sldChg>
      <pc:sldChg chg="del">
        <pc:chgData name="PIETTE Célestin (TRACTEBEL - BELGIUM)" userId="118d9c83-8a9a-44e8-8b27-74e95efef63a" providerId="ADAL" clId="{F0691E15-C5BA-42D6-9DC5-31817F882444}" dt="2021-10-04T13:08:32.228" v="2" actId="47"/>
        <pc:sldMkLst>
          <pc:docMk/>
          <pc:sldMk cId="4121389560" sldId="2143187217"/>
        </pc:sldMkLst>
      </pc:sldChg>
      <pc:sldChg chg="del">
        <pc:chgData name="PIETTE Célestin (TRACTEBEL - BELGIUM)" userId="118d9c83-8a9a-44e8-8b27-74e95efef63a" providerId="ADAL" clId="{F0691E15-C5BA-42D6-9DC5-31817F882444}" dt="2021-10-04T13:08:16.694" v="0" actId="47"/>
        <pc:sldMkLst>
          <pc:docMk/>
          <pc:sldMk cId="2800617229" sldId="2143187219"/>
        </pc:sldMkLst>
      </pc:sldChg>
      <pc:sldChg chg="del">
        <pc:chgData name="PIETTE Célestin (TRACTEBEL - BELGIUM)" userId="118d9c83-8a9a-44e8-8b27-74e95efef63a" providerId="ADAL" clId="{F0691E15-C5BA-42D6-9DC5-31817F882444}" dt="2021-10-04T13:08:17.172" v="1" actId="47"/>
        <pc:sldMkLst>
          <pc:docMk/>
          <pc:sldMk cId="2312276620" sldId="2143187220"/>
        </pc:sldMkLst>
      </pc:sldChg>
      <pc:sldChg chg="del">
        <pc:chgData name="PIETTE Célestin (TRACTEBEL - BELGIUM)" userId="118d9c83-8a9a-44e8-8b27-74e95efef63a" providerId="ADAL" clId="{F0691E15-C5BA-42D6-9DC5-31817F882444}" dt="2021-10-04T13:08:32.228" v="2" actId="47"/>
        <pc:sldMkLst>
          <pc:docMk/>
          <pc:sldMk cId="959424856" sldId="2143187221"/>
        </pc:sldMkLst>
      </pc:sldChg>
      <pc:sldChg chg="del">
        <pc:chgData name="PIETTE Célestin (TRACTEBEL - BELGIUM)" userId="118d9c83-8a9a-44e8-8b27-74e95efef63a" providerId="ADAL" clId="{F0691E15-C5BA-42D6-9DC5-31817F882444}" dt="2021-10-04T13:08:32.228" v="2" actId="47"/>
        <pc:sldMkLst>
          <pc:docMk/>
          <pc:sldMk cId="344683973" sldId="2143187224"/>
        </pc:sldMkLst>
      </pc:sldChg>
      <pc:sldMasterChg chg="delSldLayout">
        <pc:chgData name="PIETTE Célestin (TRACTEBEL - BELGIUM)" userId="118d9c83-8a9a-44e8-8b27-74e95efef63a" providerId="ADAL" clId="{F0691E15-C5BA-42D6-9DC5-31817F882444}" dt="2021-10-04T13:08:32.228" v="2" actId="47"/>
        <pc:sldMasterMkLst>
          <pc:docMk/>
          <pc:sldMasterMk cId="0" sldId="2147483667"/>
        </pc:sldMasterMkLst>
        <pc:sldLayoutChg chg="del">
          <pc:chgData name="PIETTE Célestin (TRACTEBEL - BELGIUM)" userId="118d9c83-8a9a-44e8-8b27-74e95efef63a" providerId="ADAL" clId="{F0691E15-C5BA-42D6-9DC5-31817F882444}" dt="2021-10-04T13:08:32.228" v="2" actId="47"/>
          <pc:sldLayoutMkLst>
            <pc:docMk/>
            <pc:sldMasterMk cId="0" sldId="2147483667"/>
            <pc:sldLayoutMk cId="1524790775" sldId="2147483964"/>
          </pc:sldLayoutMkLst>
        </pc:sldLayoutChg>
      </pc:sldMasterChg>
    </pc:docChg>
  </pc:docChgLst>
  <pc:docChgLst>
    <pc:chgData name="PIETTE Célestin (TRACTEBEL - BELGIUM)" userId="118d9c83-8a9a-44e8-8b27-74e95efef63a" providerId="ADAL" clId="{79572E6C-17DB-46B9-900A-CD9D97C1CAD6}"/>
    <pc:docChg chg="undo redo custSel addSld delSld modSld sldOrd modMainMaster">
      <pc:chgData name="PIETTE Célestin (TRACTEBEL - BELGIUM)" userId="118d9c83-8a9a-44e8-8b27-74e95efef63a" providerId="ADAL" clId="{79572E6C-17DB-46B9-900A-CD9D97C1CAD6}" dt="2021-07-19T22:45:50.688" v="1874" actId="20577"/>
      <pc:docMkLst>
        <pc:docMk/>
      </pc:docMkLst>
      <pc:sldChg chg="addSp delSp modSp add mod ord">
        <pc:chgData name="PIETTE Célestin (TRACTEBEL - BELGIUM)" userId="118d9c83-8a9a-44e8-8b27-74e95efef63a" providerId="ADAL" clId="{79572E6C-17DB-46B9-900A-CD9D97C1CAD6}" dt="2021-07-19T21:15:37.573" v="984" actId="478"/>
        <pc:sldMkLst>
          <pc:docMk/>
          <pc:sldMk cId="2432650158" sldId="5539"/>
        </pc:sldMkLst>
        <pc:spChg chg="mod">
          <ac:chgData name="PIETTE Célestin (TRACTEBEL - BELGIUM)" userId="118d9c83-8a9a-44e8-8b27-74e95efef63a" providerId="ADAL" clId="{79572E6C-17DB-46B9-900A-CD9D97C1CAD6}" dt="2021-07-19T20:27:53.339" v="191" actId="6549"/>
          <ac:spMkLst>
            <pc:docMk/>
            <pc:sldMk cId="2432650158" sldId="5539"/>
            <ac:spMk id="2" creationId="{35F0F07B-08C9-4891-8534-C65E4AA55DA5}"/>
          </ac:spMkLst>
        </pc:spChg>
        <pc:spChg chg="add del mod">
          <ac:chgData name="PIETTE Célestin (TRACTEBEL - BELGIUM)" userId="118d9c83-8a9a-44e8-8b27-74e95efef63a" providerId="ADAL" clId="{79572E6C-17DB-46B9-900A-CD9D97C1CAD6}" dt="2021-07-19T21:15:37.573" v="984" actId="478"/>
          <ac:spMkLst>
            <pc:docMk/>
            <pc:sldMk cId="2432650158" sldId="5539"/>
            <ac:spMk id="9" creationId="{9DB6B4FA-211F-4ECE-9576-013CD522E742}"/>
          </ac:spMkLst>
        </pc:spChg>
        <pc:spChg chg="mod">
          <ac:chgData name="PIETTE Célestin (TRACTEBEL - BELGIUM)" userId="118d9c83-8a9a-44e8-8b27-74e95efef63a" providerId="ADAL" clId="{79572E6C-17DB-46B9-900A-CD9D97C1CAD6}" dt="2021-07-19T20:32:56.608" v="273" actId="1076"/>
          <ac:spMkLst>
            <pc:docMk/>
            <pc:sldMk cId="2432650158" sldId="5539"/>
            <ac:spMk id="10" creationId="{37427000-E9FD-4F21-A23E-569547ACCEBA}"/>
          </ac:spMkLst>
        </pc:spChg>
        <pc:spChg chg="add del mod">
          <ac:chgData name="PIETTE Célestin (TRACTEBEL - BELGIUM)" userId="118d9c83-8a9a-44e8-8b27-74e95efef63a" providerId="ADAL" clId="{79572E6C-17DB-46B9-900A-CD9D97C1CAD6}" dt="2021-07-19T21:03:05.505" v="845" actId="478"/>
          <ac:spMkLst>
            <pc:docMk/>
            <pc:sldMk cId="2432650158" sldId="5539"/>
            <ac:spMk id="11" creationId="{D846DE3F-8EB2-4B42-AF1F-071F7FFBC96E}"/>
          </ac:spMkLst>
        </pc:spChg>
        <pc:spChg chg="add del mod">
          <ac:chgData name="PIETTE Célestin (TRACTEBEL - BELGIUM)" userId="118d9c83-8a9a-44e8-8b27-74e95efef63a" providerId="ADAL" clId="{79572E6C-17DB-46B9-900A-CD9D97C1CAD6}" dt="2021-07-19T21:03:05.505" v="845" actId="478"/>
          <ac:spMkLst>
            <pc:docMk/>
            <pc:sldMk cId="2432650158" sldId="5539"/>
            <ac:spMk id="12" creationId="{E16ACCAD-AE04-4036-9602-D1D21397F30A}"/>
          </ac:spMkLst>
        </pc:spChg>
        <pc:spChg chg="add del mod">
          <ac:chgData name="PIETTE Célestin (TRACTEBEL - BELGIUM)" userId="118d9c83-8a9a-44e8-8b27-74e95efef63a" providerId="ADAL" clId="{79572E6C-17DB-46B9-900A-CD9D97C1CAD6}" dt="2021-07-19T21:15:37.573" v="984" actId="478"/>
          <ac:spMkLst>
            <pc:docMk/>
            <pc:sldMk cId="2432650158" sldId="5539"/>
            <ac:spMk id="13" creationId="{3E42E2B6-D707-4809-8A32-10371BB71C78}"/>
          </ac:spMkLst>
        </pc:spChg>
      </pc:sldChg>
      <pc:sldChg chg="add del">
        <pc:chgData name="PIETTE Célestin (TRACTEBEL - BELGIUM)" userId="118d9c83-8a9a-44e8-8b27-74e95efef63a" providerId="ADAL" clId="{79572E6C-17DB-46B9-900A-CD9D97C1CAD6}" dt="2021-07-19T20:28:39.092" v="207" actId="2696"/>
        <pc:sldMkLst>
          <pc:docMk/>
          <pc:sldMk cId="1153278666" sldId="6183"/>
        </pc:sldMkLst>
      </pc:sldChg>
      <pc:sldChg chg="add">
        <pc:chgData name="PIETTE Célestin (TRACTEBEL - BELGIUM)" userId="118d9c83-8a9a-44e8-8b27-74e95efef63a" providerId="ADAL" clId="{79572E6C-17DB-46B9-900A-CD9D97C1CAD6}" dt="2021-07-19T20:28:41.764" v="208"/>
        <pc:sldMkLst>
          <pc:docMk/>
          <pc:sldMk cId="2597853239" sldId="6183"/>
        </pc:sldMkLst>
      </pc:sldChg>
      <pc:sldChg chg="add">
        <pc:chgData name="PIETTE Célestin (TRACTEBEL - BELGIUM)" userId="118d9c83-8a9a-44e8-8b27-74e95efef63a" providerId="ADAL" clId="{79572E6C-17DB-46B9-900A-CD9D97C1CAD6}" dt="2021-07-19T22:17:24.345" v="1181"/>
        <pc:sldMkLst>
          <pc:docMk/>
          <pc:sldMk cId="2869092963" sldId="6199"/>
        </pc:sldMkLst>
      </pc:sldChg>
      <pc:sldChg chg="delSp modSp add del mod ord">
        <pc:chgData name="PIETTE Célestin (TRACTEBEL - BELGIUM)" userId="118d9c83-8a9a-44e8-8b27-74e95efef63a" providerId="ADAL" clId="{79572E6C-17DB-46B9-900A-CD9D97C1CAD6}" dt="2021-07-19T22:17:21.001" v="1180" actId="2696"/>
        <pc:sldMkLst>
          <pc:docMk/>
          <pc:sldMk cId="3999240182" sldId="6199"/>
        </pc:sldMkLst>
        <pc:spChg chg="mod">
          <ac:chgData name="PIETTE Célestin (TRACTEBEL - BELGIUM)" userId="118d9c83-8a9a-44e8-8b27-74e95efef63a" providerId="ADAL" clId="{79572E6C-17DB-46B9-900A-CD9D97C1CAD6}" dt="2021-07-19T22:17:17.333" v="1179" actId="20577"/>
          <ac:spMkLst>
            <pc:docMk/>
            <pc:sldMk cId="3999240182" sldId="6199"/>
            <ac:spMk id="3" creationId="{BB0367BB-2029-4480-83B4-8E6DCF707AFD}"/>
          </ac:spMkLst>
        </pc:spChg>
        <pc:spChg chg="del">
          <ac:chgData name="PIETTE Célestin (TRACTEBEL - BELGIUM)" userId="118d9c83-8a9a-44e8-8b27-74e95efef63a" providerId="ADAL" clId="{79572E6C-17DB-46B9-900A-CD9D97C1CAD6}" dt="2021-07-19T22:17:12.937" v="1176" actId="478"/>
          <ac:spMkLst>
            <pc:docMk/>
            <pc:sldMk cId="3999240182" sldId="6199"/>
            <ac:spMk id="90" creationId="{4D662C10-75D4-46E7-A054-C38FEE6272BA}"/>
          </ac:spMkLst>
        </pc:spChg>
      </pc:sldChg>
      <pc:sldChg chg="add">
        <pc:chgData name="PIETTE Célestin (TRACTEBEL - BELGIUM)" userId="118d9c83-8a9a-44e8-8b27-74e95efef63a" providerId="ADAL" clId="{79572E6C-17DB-46B9-900A-CD9D97C1CAD6}" dt="2021-07-19T21:16:32.216" v="985"/>
        <pc:sldMkLst>
          <pc:docMk/>
          <pc:sldMk cId="3493771405" sldId="6204"/>
        </pc:sldMkLst>
      </pc:sldChg>
      <pc:sldChg chg="add">
        <pc:chgData name="PIETTE Célestin (TRACTEBEL - BELGIUM)" userId="118d9c83-8a9a-44e8-8b27-74e95efef63a" providerId="ADAL" clId="{79572E6C-17DB-46B9-900A-CD9D97C1CAD6}" dt="2021-07-19T21:16:32.216" v="985"/>
        <pc:sldMkLst>
          <pc:docMk/>
          <pc:sldMk cId="3119436368" sldId="6205"/>
        </pc:sldMkLst>
      </pc:sldChg>
      <pc:sldChg chg="addSp delSp modSp add mod ord">
        <pc:chgData name="PIETTE Célestin (TRACTEBEL - BELGIUM)" userId="118d9c83-8a9a-44e8-8b27-74e95efef63a" providerId="ADAL" clId="{79572E6C-17DB-46B9-900A-CD9D97C1CAD6}" dt="2021-07-19T22:45:32.302" v="1871" actId="20577"/>
        <pc:sldMkLst>
          <pc:docMk/>
          <pc:sldMk cId="695595936" sldId="6236"/>
        </pc:sldMkLst>
        <pc:spChg chg="mod">
          <ac:chgData name="PIETTE Célestin (TRACTEBEL - BELGIUM)" userId="118d9c83-8a9a-44e8-8b27-74e95efef63a" providerId="ADAL" clId="{79572E6C-17DB-46B9-900A-CD9D97C1CAD6}" dt="2021-07-19T22:45:32.302" v="1871" actId="20577"/>
          <ac:spMkLst>
            <pc:docMk/>
            <pc:sldMk cId="695595936" sldId="6236"/>
            <ac:spMk id="3" creationId="{B7CBC1EE-6512-4009-9FB9-8F8984BAA924}"/>
          </ac:spMkLst>
        </pc:spChg>
        <pc:spChg chg="del">
          <ac:chgData name="PIETTE Célestin (TRACTEBEL - BELGIUM)" userId="118d9c83-8a9a-44e8-8b27-74e95efef63a" providerId="ADAL" clId="{79572E6C-17DB-46B9-900A-CD9D97C1CAD6}" dt="2021-07-19T21:54:07.069" v="1009" actId="478"/>
          <ac:spMkLst>
            <pc:docMk/>
            <pc:sldMk cId="695595936" sldId="6236"/>
            <ac:spMk id="8" creationId="{F0A60BA4-DF80-4842-916B-A7D4D1BA7D70}"/>
          </ac:spMkLst>
        </pc:spChg>
        <pc:spChg chg="del">
          <ac:chgData name="PIETTE Célestin (TRACTEBEL - BELGIUM)" userId="118d9c83-8a9a-44e8-8b27-74e95efef63a" providerId="ADAL" clId="{79572E6C-17DB-46B9-900A-CD9D97C1CAD6}" dt="2021-07-19T21:54:07.069" v="1009" actId="478"/>
          <ac:spMkLst>
            <pc:docMk/>
            <pc:sldMk cId="695595936" sldId="6236"/>
            <ac:spMk id="9" creationId="{C4E64E74-540A-43F3-8049-423DD71EF5BB}"/>
          </ac:spMkLst>
        </pc:spChg>
        <pc:spChg chg="del">
          <ac:chgData name="PIETTE Célestin (TRACTEBEL - BELGIUM)" userId="118d9c83-8a9a-44e8-8b27-74e95efef63a" providerId="ADAL" clId="{79572E6C-17DB-46B9-900A-CD9D97C1CAD6}" dt="2021-07-19T21:54:07.069" v="1009" actId="478"/>
          <ac:spMkLst>
            <pc:docMk/>
            <pc:sldMk cId="695595936" sldId="6236"/>
            <ac:spMk id="11" creationId="{440C67A1-DD5E-4862-A1FE-0AB05F9E917D}"/>
          </ac:spMkLst>
        </pc:spChg>
        <pc:spChg chg="mod">
          <ac:chgData name="PIETTE Célestin (TRACTEBEL - BELGIUM)" userId="118d9c83-8a9a-44e8-8b27-74e95efef63a" providerId="ADAL" clId="{79572E6C-17DB-46B9-900A-CD9D97C1CAD6}" dt="2021-07-19T22:06:19.039" v="1071" actId="14100"/>
          <ac:spMkLst>
            <pc:docMk/>
            <pc:sldMk cId="695595936" sldId="6236"/>
            <ac:spMk id="17" creationId="{33CB2505-D46E-418C-AB1F-B05E8A360FDE}"/>
          </ac:spMkLst>
        </pc:spChg>
        <pc:spChg chg="mod">
          <ac:chgData name="PIETTE Célestin (TRACTEBEL - BELGIUM)" userId="118d9c83-8a9a-44e8-8b27-74e95efef63a" providerId="ADAL" clId="{79572E6C-17DB-46B9-900A-CD9D97C1CAD6}" dt="2021-07-19T22:10:34.390" v="1074" actId="1076"/>
          <ac:spMkLst>
            <pc:docMk/>
            <pc:sldMk cId="695595936" sldId="6236"/>
            <ac:spMk id="19" creationId="{7846347B-0B8E-4C0B-9BBC-9DA3AB20D9E7}"/>
          </ac:spMkLst>
        </pc:spChg>
        <pc:spChg chg="del">
          <ac:chgData name="PIETTE Célestin (TRACTEBEL - BELGIUM)" userId="118d9c83-8a9a-44e8-8b27-74e95efef63a" providerId="ADAL" clId="{79572E6C-17DB-46B9-900A-CD9D97C1CAD6}" dt="2021-07-19T21:54:07.069" v="1009" actId="478"/>
          <ac:spMkLst>
            <pc:docMk/>
            <pc:sldMk cId="695595936" sldId="6236"/>
            <ac:spMk id="20" creationId="{B453352D-4F4D-4AD3-BFC1-EBA418B1729E}"/>
          </ac:spMkLst>
        </pc:spChg>
        <pc:spChg chg="mod">
          <ac:chgData name="PIETTE Célestin (TRACTEBEL - BELGIUM)" userId="118d9c83-8a9a-44e8-8b27-74e95efef63a" providerId="ADAL" clId="{79572E6C-17DB-46B9-900A-CD9D97C1CAD6}" dt="2021-07-19T22:10:34.390" v="1074" actId="1076"/>
          <ac:spMkLst>
            <pc:docMk/>
            <pc:sldMk cId="695595936" sldId="6236"/>
            <ac:spMk id="21" creationId="{C807FB94-3C06-4840-BEE5-F2CEC3254DC5}"/>
          </ac:spMkLst>
        </pc:spChg>
        <pc:spChg chg="mod">
          <ac:chgData name="PIETTE Célestin (TRACTEBEL - BELGIUM)" userId="118d9c83-8a9a-44e8-8b27-74e95efef63a" providerId="ADAL" clId="{79572E6C-17DB-46B9-900A-CD9D97C1CAD6}" dt="2021-07-19T22:10:34.390" v="1074" actId="1076"/>
          <ac:spMkLst>
            <pc:docMk/>
            <pc:sldMk cId="695595936" sldId="6236"/>
            <ac:spMk id="22" creationId="{1462C373-B96E-4CF7-A1DF-11DFE1ADD9B6}"/>
          </ac:spMkLst>
        </pc:spChg>
        <pc:spChg chg="mod">
          <ac:chgData name="PIETTE Célestin (TRACTEBEL - BELGIUM)" userId="118d9c83-8a9a-44e8-8b27-74e95efef63a" providerId="ADAL" clId="{79572E6C-17DB-46B9-900A-CD9D97C1CAD6}" dt="2021-07-19T22:10:34.390" v="1074" actId="1076"/>
          <ac:spMkLst>
            <pc:docMk/>
            <pc:sldMk cId="695595936" sldId="6236"/>
            <ac:spMk id="23" creationId="{BF3D54A2-05F8-4733-9E4C-EC35BED506D3}"/>
          </ac:spMkLst>
        </pc:spChg>
        <pc:spChg chg="mod">
          <ac:chgData name="PIETTE Célestin (TRACTEBEL - BELGIUM)" userId="118d9c83-8a9a-44e8-8b27-74e95efef63a" providerId="ADAL" clId="{79572E6C-17DB-46B9-900A-CD9D97C1CAD6}" dt="2021-07-19T22:10:34.390" v="1074" actId="1076"/>
          <ac:spMkLst>
            <pc:docMk/>
            <pc:sldMk cId="695595936" sldId="6236"/>
            <ac:spMk id="24" creationId="{B7EB612A-1F3F-4D95-8B3A-BC3384009000}"/>
          </ac:spMkLst>
        </pc:spChg>
        <pc:spChg chg="mod">
          <ac:chgData name="PIETTE Célestin (TRACTEBEL - BELGIUM)" userId="118d9c83-8a9a-44e8-8b27-74e95efef63a" providerId="ADAL" clId="{79572E6C-17DB-46B9-900A-CD9D97C1CAD6}" dt="2021-07-19T22:10:34.390" v="1074" actId="1076"/>
          <ac:spMkLst>
            <pc:docMk/>
            <pc:sldMk cId="695595936" sldId="6236"/>
            <ac:spMk id="30" creationId="{8A394799-304C-448C-A303-01757FDD8874}"/>
          </ac:spMkLst>
        </pc:spChg>
        <pc:spChg chg="mod">
          <ac:chgData name="PIETTE Célestin (TRACTEBEL - BELGIUM)" userId="118d9c83-8a9a-44e8-8b27-74e95efef63a" providerId="ADAL" clId="{79572E6C-17DB-46B9-900A-CD9D97C1CAD6}" dt="2021-07-19T22:10:34.390" v="1074" actId="1076"/>
          <ac:spMkLst>
            <pc:docMk/>
            <pc:sldMk cId="695595936" sldId="6236"/>
            <ac:spMk id="32" creationId="{C8FCD75D-6B7C-4FAB-BA48-FB55F320C4ED}"/>
          </ac:spMkLst>
        </pc:spChg>
        <pc:spChg chg="mod">
          <ac:chgData name="PIETTE Célestin (TRACTEBEL - BELGIUM)" userId="118d9c83-8a9a-44e8-8b27-74e95efef63a" providerId="ADAL" clId="{79572E6C-17DB-46B9-900A-CD9D97C1CAD6}" dt="2021-07-19T22:10:34.390" v="1074" actId="1076"/>
          <ac:spMkLst>
            <pc:docMk/>
            <pc:sldMk cId="695595936" sldId="6236"/>
            <ac:spMk id="33" creationId="{CD081819-49E2-465C-B05B-517ABB177298}"/>
          </ac:spMkLst>
        </pc:spChg>
        <pc:spChg chg="mod">
          <ac:chgData name="PIETTE Célestin (TRACTEBEL - BELGIUM)" userId="118d9c83-8a9a-44e8-8b27-74e95efef63a" providerId="ADAL" clId="{79572E6C-17DB-46B9-900A-CD9D97C1CAD6}" dt="2021-07-19T22:10:34.390" v="1074" actId="1076"/>
          <ac:spMkLst>
            <pc:docMk/>
            <pc:sldMk cId="695595936" sldId="6236"/>
            <ac:spMk id="34" creationId="{FE10A6FB-1B49-4F26-B87B-9A0F52FE14EF}"/>
          </ac:spMkLst>
        </pc:spChg>
        <pc:spChg chg="mod">
          <ac:chgData name="PIETTE Célestin (TRACTEBEL - BELGIUM)" userId="118d9c83-8a9a-44e8-8b27-74e95efef63a" providerId="ADAL" clId="{79572E6C-17DB-46B9-900A-CD9D97C1CAD6}" dt="2021-07-19T22:10:34.390" v="1074" actId="1076"/>
          <ac:spMkLst>
            <pc:docMk/>
            <pc:sldMk cId="695595936" sldId="6236"/>
            <ac:spMk id="35" creationId="{B86ED346-0892-4B60-AD14-B2A025C1E357}"/>
          </ac:spMkLst>
        </pc:spChg>
        <pc:spChg chg="mod">
          <ac:chgData name="PIETTE Célestin (TRACTEBEL - BELGIUM)" userId="118d9c83-8a9a-44e8-8b27-74e95efef63a" providerId="ADAL" clId="{79572E6C-17DB-46B9-900A-CD9D97C1CAD6}" dt="2021-07-19T22:37:35.824" v="1572" actId="20577"/>
          <ac:spMkLst>
            <pc:docMk/>
            <pc:sldMk cId="695595936" sldId="6236"/>
            <ac:spMk id="36" creationId="{96F19389-02D0-460D-94A2-90E219680CAF}"/>
          </ac:spMkLst>
        </pc:spChg>
        <pc:spChg chg="mod">
          <ac:chgData name="PIETTE Célestin (TRACTEBEL - BELGIUM)" userId="118d9c83-8a9a-44e8-8b27-74e95efef63a" providerId="ADAL" clId="{79572E6C-17DB-46B9-900A-CD9D97C1CAD6}" dt="2021-07-19T22:10:34.390" v="1074" actId="1076"/>
          <ac:spMkLst>
            <pc:docMk/>
            <pc:sldMk cId="695595936" sldId="6236"/>
            <ac:spMk id="40" creationId="{DBDBCEEE-738A-4B9F-91F8-421C8DEEDCEB}"/>
          </ac:spMkLst>
        </pc:spChg>
        <pc:spChg chg="mod">
          <ac:chgData name="PIETTE Célestin (TRACTEBEL - BELGIUM)" userId="118d9c83-8a9a-44e8-8b27-74e95efef63a" providerId="ADAL" clId="{79572E6C-17DB-46B9-900A-CD9D97C1CAD6}" dt="2021-07-19T22:10:34.390" v="1074" actId="1076"/>
          <ac:spMkLst>
            <pc:docMk/>
            <pc:sldMk cId="695595936" sldId="6236"/>
            <ac:spMk id="41" creationId="{D240BD64-C34C-48AC-8424-6CCD4F7B5F10}"/>
          </ac:spMkLst>
        </pc:spChg>
        <pc:spChg chg="mod">
          <ac:chgData name="PIETTE Célestin (TRACTEBEL - BELGIUM)" userId="118d9c83-8a9a-44e8-8b27-74e95efef63a" providerId="ADAL" clId="{79572E6C-17DB-46B9-900A-CD9D97C1CAD6}" dt="2021-07-19T22:10:34.390" v="1074" actId="1076"/>
          <ac:spMkLst>
            <pc:docMk/>
            <pc:sldMk cId="695595936" sldId="6236"/>
            <ac:spMk id="42" creationId="{898BCABE-7002-4764-A6BD-B1D648767F46}"/>
          </ac:spMkLst>
        </pc:spChg>
        <pc:spChg chg="mod">
          <ac:chgData name="PIETTE Célestin (TRACTEBEL - BELGIUM)" userId="118d9c83-8a9a-44e8-8b27-74e95efef63a" providerId="ADAL" clId="{79572E6C-17DB-46B9-900A-CD9D97C1CAD6}" dt="2021-07-19T22:10:34.390" v="1074" actId="1076"/>
          <ac:spMkLst>
            <pc:docMk/>
            <pc:sldMk cId="695595936" sldId="6236"/>
            <ac:spMk id="43" creationId="{C3AFF667-6298-45D6-8854-DD01680C1746}"/>
          </ac:spMkLst>
        </pc:spChg>
        <pc:spChg chg="del">
          <ac:chgData name="PIETTE Célestin (TRACTEBEL - BELGIUM)" userId="118d9c83-8a9a-44e8-8b27-74e95efef63a" providerId="ADAL" clId="{79572E6C-17DB-46B9-900A-CD9D97C1CAD6}" dt="2021-07-19T21:54:07.069" v="1009" actId="478"/>
          <ac:spMkLst>
            <pc:docMk/>
            <pc:sldMk cId="695595936" sldId="6236"/>
            <ac:spMk id="50" creationId="{E3C28EA0-5108-409D-B809-AB175C6F7A53}"/>
          </ac:spMkLst>
        </pc:spChg>
        <pc:spChg chg="del">
          <ac:chgData name="PIETTE Célestin (TRACTEBEL - BELGIUM)" userId="118d9c83-8a9a-44e8-8b27-74e95efef63a" providerId="ADAL" clId="{79572E6C-17DB-46B9-900A-CD9D97C1CAD6}" dt="2021-07-19T21:05:32.830" v="856" actId="478"/>
          <ac:spMkLst>
            <pc:docMk/>
            <pc:sldMk cId="695595936" sldId="6236"/>
            <ac:spMk id="51" creationId="{A2460838-FE01-49AA-AAC6-B2E16303899F}"/>
          </ac:spMkLst>
        </pc:spChg>
        <pc:spChg chg="del">
          <ac:chgData name="PIETTE Célestin (TRACTEBEL - BELGIUM)" userId="118d9c83-8a9a-44e8-8b27-74e95efef63a" providerId="ADAL" clId="{79572E6C-17DB-46B9-900A-CD9D97C1CAD6}" dt="2021-07-19T21:05:32.830" v="856" actId="478"/>
          <ac:spMkLst>
            <pc:docMk/>
            <pc:sldMk cId="695595936" sldId="6236"/>
            <ac:spMk id="52" creationId="{EDD48C0E-DD61-4F5C-9521-90EE5263AFDA}"/>
          </ac:spMkLst>
        </pc:spChg>
        <pc:spChg chg="del">
          <ac:chgData name="PIETTE Célestin (TRACTEBEL - BELGIUM)" userId="118d9c83-8a9a-44e8-8b27-74e95efef63a" providerId="ADAL" clId="{79572E6C-17DB-46B9-900A-CD9D97C1CAD6}" dt="2021-07-19T21:05:32.830" v="856" actId="478"/>
          <ac:spMkLst>
            <pc:docMk/>
            <pc:sldMk cId="695595936" sldId="6236"/>
            <ac:spMk id="53" creationId="{2EB24005-D990-4BB7-B017-63DACAB0AA95}"/>
          </ac:spMkLst>
        </pc:spChg>
        <pc:spChg chg="del">
          <ac:chgData name="PIETTE Célestin (TRACTEBEL - BELGIUM)" userId="118d9c83-8a9a-44e8-8b27-74e95efef63a" providerId="ADAL" clId="{79572E6C-17DB-46B9-900A-CD9D97C1CAD6}" dt="2021-07-19T21:05:32.830" v="856" actId="478"/>
          <ac:spMkLst>
            <pc:docMk/>
            <pc:sldMk cId="695595936" sldId="6236"/>
            <ac:spMk id="58" creationId="{BC4029A1-2CC6-4A7A-8205-B4059F759366}"/>
          </ac:spMkLst>
        </pc:spChg>
        <pc:spChg chg="del">
          <ac:chgData name="PIETTE Célestin (TRACTEBEL - BELGIUM)" userId="118d9c83-8a9a-44e8-8b27-74e95efef63a" providerId="ADAL" clId="{79572E6C-17DB-46B9-900A-CD9D97C1CAD6}" dt="2021-07-19T21:05:32.830" v="856" actId="478"/>
          <ac:spMkLst>
            <pc:docMk/>
            <pc:sldMk cId="695595936" sldId="6236"/>
            <ac:spMk id="59" creationId="{8D5CFBDA-CA13-4092-83B8-C8E0388A45AC}"/>
          </ac:spMkLst>
        </pc:spChg>
        <pc:spChg chg="del">
          <ac:chgData name="PIETTE Célestin (TRACTEBEL - BELGIUM)" userId="118d9c83-8a9a-44e8-8b27-74e95efef63a" providerId="ADAL" clId="{79572E6C-17DB-46B9-900A-CD9D97C1CAD6}" dt="2021-07-19T20:34:14.710" v="292" actId="478"/>
          <ac:spMkLst>
            <pc:docMk/>
            <pc:sldMk cId="695595936" sldId="6236"/>
            <ac:spMk id="60" creationId="{44A48777-01E1-447D-A77B-468A17C1E229}"/>
          </ac:spMkLst>
        </pc:spChg>
        <pc:spChg chg="mod">
          <ac:chgData name="PIETTE Célestin (TRACTEBEL - BELGIUM)" userId="118d9c83-8a9a-44e8-8b27-74e95efef63a" providerId="ADAL" clId="{79572E6C-17DB-46B9-900A-CD9D97C1CAD6}" dt="2021-07-19T22:10:34.390" v="1074" actId="1076"/>
          <ac:spMkLst>
            <pc:docMk/>
            <pc:sldMk cId="695595936" sldId="6236"/>
            <ac:spMk id="61" creationId="{C335D7B8-7FD1-4F5C-9EFD-21113BB81907}"/>
          </ac:spMkLst>
        </pc:spChg>
        <pc:spChg chg="del">
          <ac:chgData name="PIETTE Célestin (TRACTEBEL - BELGIUM)" userId="118d9c83-8a9a-44e8-8b27-74e95efef63a" providerId="ADAL" clId="{79572E6C-17DB-46B9-900A-CD9D97C1CAD6}" dt="2021-07-19T21:54:07.069" v="1009" actId="478"/>
          <ac:spMkLst>
            <pc:docMk/>
            <pc:sldMk cId="695595936" sldId="6236"/>
            <ac:spMk id="64" creationId="{6438C48D-9F03-4CEC-9950-07CB34E8AD1B}"/>
          </ac:spMkLst>
        </pc:spChg>
        <pc:spChg chg="del">
          <ac:chgData name="PIETTE Célestin (TRACTEBEL - BELGIUM)" userId="118d9c83-8a9a-44e8-8b27-74e95efef63a" providerId="ADAL" clId="{79572E6C-17DB-46B9-900A-CD9D97C1CAD6}" dt="2021-07-19T21:54:07.069" v="1009" actId="478"/>
          <ac:spMkLst>
            <pc:docMk/>
            <pc:sldMk cId="695595936" sldId="6236"/>
            <ac:spMk id="65" creationId="{1D9A9B09-BEF5-44AF-9344-323F76897C9F}"/>
          </ac:spMkLst>
        </pc:spChg>
        <pc:spChg chg="del">
          <ac:chgData name="PIETTE Célestin (TRACTEBEL - BELGIUM)" userId="118d9c83-8a9a-44e8-8b27-74e95efef63a" providerId="ADAL" clId="{79572E6C-17DB-46B9-900A-CD9D97C1CAD6}" dt="2021-07-19T21:54:07.069" v="1009" actId="478"/>
          <ac:spMkLst>
            <pc:docMk/>
            <pc:sldMk cId="695595936" sldId="6236"/>
            <ac:spMk id="66" creationId="{CC8870E5-F0A4-4D1D-8C21-37D2AC881151}"/>
          </ac:spMkLst>
        </pc:spChg>
        <pc:spChg chg="add del mod">
          <ac:chgData name="PIETTE Célestin (TRACTEBEL - BELGIUM)" userId="118d9c83-8a9a-44e8-8b27-74e95efef63a" providerId="ADAL" clId="{79572E6C-17DB-46B9-900A-CD9D97C1CAD6}" dt="2021-07-19T22:04:33.750" v="1047" actId="21"/>
          <ac:spMkLst>
            <pc:docMk/>
            <pc:sldMk cId="695595936" sldId="6236"/>
            <ac:spMk id="68" creationId="{B21E44BA-729E-4BC1-A4D7-B54976963B17}"/>
          </ac:spMkLst>
        </pc:spChg>
        <pc:spChg chg="add del mod">
          <ac:chgData name="PIETTE Célestin (TRACTEBEL - BELGIUM)" userId="118d9c83-8a9a-44e8-8b27-74e95efef63a" providerId="ADAL" clId="{79572E6C-17DB-46B9-900A-CD9D97C1CAD6}" dt="2021-07-19T22:04:33.750" v="1047" actId="21"/>
          <ac:spMkLst>
            <pc:docMk/>
            <pc:sldMk cId="695595936" sldId="6236"/>
            <ac:spMk id="70" creationId="{414CDFA4-10D8-41FE-8550-46FE1D8F8671}"/>
          </ac:spMkLst>
        </pc:spChg>
        <pc:spChg chg="add del mod">
          <ac:chgData name="PIETTE Célestin (TRACTEBEL - BELGIUM)" userId="118d9c83-8a9a-44e8-8b27-74e95efef63a" providerId="ADAL" clId="{79572E6C-17DB-46B9-900A-CD9D97C1CAD6}" dt="2021-07-19T22:04:33.750" v="1047" actId="21"/>
          <ac:spMkLst>
            <pc:docMk/>
            <pc:sldMk cId="695595936" sldId="6236"/>
            <ac:spMk id="71" creationId="{9673B6BD-DA65-424A-A7E8-28DBCE220B9E}"/>
          </ac:spMkLst>
        </pc:spChg>
        <pc:spChg chg="add del mod">
          <ac:chgData name="PIETTE Célestin (TRACTEBEL - BELGIUM)" userId="118d9c83-8a9a-44e8-8b27-74e95efef63a" providerId="ADAL" clId="{79572E6C-17DB-46B9-900A-CD9D97C1CAD6}" dt="2021-07-19T22:04:33.750" v="1047" actId="21"/>
          <ac:spMkLst>
            <pc:docMk/>
            <pc:sldMk cId="695595936" sldId="6236"/>
            <ac:spMk id="72" creationId="{02A727AC-C01C-480C-ADF0-7E6C952EB296}"/>
          </ac:spMkLst>
        </pc:spChg>
        <pc:spChg chg="add mod ord">
          <ac:chgData name="PIETTE Célestin (TRACTEBEL - BELGIUM)" userId="118d9c83-8a9a-44e8-8b27-74e95efef63a" providerId="ADAL" clId="{79572E6C-17DB-46B9-900A-CD9D97C1CAD6}" dt="2021-07-19T22:10:34.390" v="1074" actId="1076"/>
          <ac:spMkLst>
            <pc:docMk/>
            <pc:sldMk cId="695595936" sldId="6236"/>
            <ac:spMk id="73" creationId="{24926662-7684-41BC-94A3-6E1592DC9D15}"/>
          </ac:spMkLst>
        </pc:spChg>
        <pc:spChg chg="add mod">
          <ac:chgData name="PIETTE Célestin (TRACTEBEL - BELGIUM)" userId="118d9c83-8a9a-44e8-8b27-74e95efef63a" providerId="ADAL" clId="{79572E6C-17DB-46B9-900A-CD9D97C1CAD6}" dt="2021-07-19T22:10:34.390" v="1074" actId="1076"/>
          <ac:spMkLst>
            <pc:docMk/>
            <pc:sldMk cId="695595936" sldId="6236"/>
            <ac:spMk id="74" creationId="{48DDA451-5F34-45D3-A0D5-4D29E631A72A}"/>
          </ac:spMkLst>
        </pc:spChg>
        <pc:spChg chg="del">
          <ac:chgData name="PIETTE Célestin (TRACTEBEL - BELGIUM)" userId="118d9c83-8a9a-44e8-8b27-74e95efef63a" providerId="ADAL" clId="{79572E6C-17DB-46B9-900A-CD9D97C1CAD6}" dt="2021-07-19T21:54:07.069" v="1009" actId="478"/>
          <ac:spMkLst>
            <pc:docMk/>
            <pc:sldMk cId="695595936" sldId="6236"/>
            <ac:spMk id="76" creationId="{04916A3C-17FF-4277-83A4-71CDBBB549CC}"/>
          </ac:spMkLst>
        </pc:spChg>
        <pc:spChg chg="add mod">
          <ac:chgData name="PIETTE Célestin (TRACTEBEL - BELGIUM)" userId="118d9c83-8a9a-44e8-8b27-74e95efef63a" providerId="ADAL" clId="{79572E6C-17DB-46B9-900A-CD9D97C1CAD6}" dt="2021-07-19T22:10:34.390" v="1074" actId="1076"/>
          <ac:spMkLst>
            <pc:docMk/>
            <pc:sldMk cId="695595936" sldId="6236"/>
            <ac:spMk id="77" creationId="{1D993906-15E0-4984-AC19-C20FEB9FC5AC}"/>
          </ac:spMkLst>
        </pc:spChg>
        <pc:spChg chg="del">
          <ac:chgData name="PIETTE Célestin (TRACTEBEL - BELGIUM)" userId="118d9c83-8a9a-44e8-8b27-74e95efef63a" providerId="ADAL" clId="{79572E6C-17DB-46B9-900A-CD9D97C1CAD6}" dt="2021-07-19T21:54:07.069" v="1009" actId="478"/>
          <ac:spMkLst>
            <pc:docMk/>
            <pc:sldMk cId="695595936" sldId="6236"/>
            <ac:spMk id="78" creationId="{15E63219-1102-4AE8-9E94-D1763C81AEDE}"/>
          </ac:spMkLst>
        </pc:spChg>
        <pc:spChg chg="del">
          <ac:chgData name="PIETTE Célestin (TRACTEBEL - BELGIUM)" userId="118d9c83-8a9a-44e8-8b27-74e95efef63a" providerId="ADAL" clId="{79572E6C-17DB-46B9-900A-CD9D97C1CAD6}" dt="2021-07-19T21:54:07.069" v="1009" actId="478"/>
          <ac:spMkLst>
            <pc:docMk/>
            <pc:sldMk cId="695595936" sldId="6236"/>
            <ac:spMk id="79" creationId="{BBF20CC9-C6FE-49CF-90EB-73166296A490}"/>
          </ac:spMkLst>
        </pc:spChg>
        <pc:spChg chg="add mod">
          <ac:chgData name="PIETTE Célestin (TRACTEBEL - BELGIUM)" userId="118d9c83-8a9a-44e8-8b27-74e95efef63a" providerId="ADAL" clId="{79572E6C-17DB-46B9-900A-CD9D97C1CAD6}" dt="2021-07-19T22:10:34.390" v="1074" actId="1076"/>
          <ac:spMkLst>
            <pc:docMk/>
            <pc:sldMk cId="695595936" sldId="6236"/>
            <ac:spMk id="80" creationId="{C88C685E-3517-4B4B-8730-21CE4580F3A4}"/>
          </ac:spMkLst>
        </pc:spChg>
        <pc:spChg chg="add mod">
          <ac:chgData name="PIETTE Célestin (TRACTEBEL - BELGIUM)" userId="118d9c83-8a9a-44e8-8b27-74e95efef63a" providerId="ADAL" clId="{79572E6C-17DB-46B9-900A-CD9D97C1CAD6}" dt="2021-07-19T22:10:34.390" v="1074" actId="1076"/>
          <ac:spMkLst>
            <pc:docMk/>
            <pc:sldMk cId="695595936" sldId="6236"/>
            <ac:spMk id="81" creationId="{6403314D-1AF6-40B0-9B0B-6C850D0799A7}"/>
          </ac:spMkLst>
        </pc:spChg>
        <pc:spChg chg="add mod">
          <ac:chgData name="PIETTE Célestin (TRACTEBEL - BELGIUM)" userId="118d9c83-8a9a-44e8-8b27-74e95efef63a" providerId="ADAL" clId="{79572E6C-17DB-46B9-900A-CD9D97C1CAD6}" dt="2021-07-19T22:10:34.390" v="1074" actId="1076"/>
          <ac:spMkLst>
            <pc:docMk/>
            <pc:sldMk cId="695595936" sldId="6236"/>
            <ac:spMk id="82" creationId="{621F9EAC-F46C-4802-8851-015944AE02D0}"/>
          </ac:spMkLst>
        </pc:spChg>
        <pc:spChg chg="add mod">
          <ac:chgData name="PIETTE Célestin (TRACTEBEL - BELGIUM)" userId="118d9c83-8a9a-44e8-8b27-74e95efef63a" providerId="ADAL" clId="{79572E6C-17DB-46B9-900A-CD9D97C1CAD6}" dt="2021-07-19T22:12:30.733" v="1089" actId="14100"/>
          <ac:spMkLst>
            <pc:docMk/>
            <pc:sldMk cId="695595936" sldId="6236"/>
            <ac:spMk id="83" creationId="{33EB230B-C132-4836-97DE-16D45C12BD2B}"/>
          </ac:spMkLst>
        </pc:spChg>
        <pc:spChg chg="add del mod">
          <ac:chgData name="PIETTE Célestin (TRACTEBEL - BELGIUM)" userId="118d9c83-8a9a-44e8-8b27-74e95efef63a" providerId="ADAL" clId="{79572E6C-17DB-46B9-900A-CD9D97C1CAD6}" dt="2021-07-19T22:12:02.381" v="1080" actId="21"/>
          <ac:spMkLst>
            <pc:docMk/>
            <pc:sldMk cId="695595936" sldId="6236"/>
            <ac:spMk id="85" creationId="{B68C7B6E-BDF2-4C3E-8320-AEC26750A8E2}"/>
          </ac:spMkLst>
        </pc:spChg>
        <pc:spChg chg="add mod">
          <ac:chgData name="PIETTE Célestin (TRACTEBEL - BELGIUM)" userId="118d9c83-8a9a-44e8-8b27-74e95efef63a" providerId="ADAL" clId="{79572E6C-17DB-46B9-900A-CD9D97C1CAD6}" dt="2021-07-19T22:13:52.604" v="1131" actId="20577"/>
          <ac:spMkLst>
            <pc:docMk/>
            <pc:sldMk cId="695595936" sldId="6236"/>
            <ac:spMk id="86" creationId="{1D9B4628-4926-4373-9FB5-8966492745DE}"/>
          </ac:spMkLst>
        </pc:spChg>
        <pc:spChg chg="del">
          <ac:chgData name="PIETTE Célestin (TRACTEBEL - BELGIUM)" userId="118d9c83-8a9a-44e8-8b27-74e95efef63a" providerId="ADAL" clId="{79572E6C-17DB-46B9-900A-CD9D97C1CAD6}" dt="2021-07-19T21:54:07.069" v="1009" actId="478"/>
          <ac:spMkLst>
            <pc:docMk/>
            <pc:sldMk cId="695595936" sldId="6236"/>
            <ac:spMk id="87" creationId="{BB70109F-109B-4B1A-8494-F65E64A78866}"/>
          </ac:spMkLst>
        </pc:spChg>
        <pc:spChg chg="add mod">
          <ac:chgData name="PIETTE Célestin (TRACTEBEL - BELGIUM)" userId="118d9c83-8a9a-44e8-8b27-74e95efef63a" providerId="ADAL" clId="{79572E6C-17DB-46B9-900A-CD9D97C1CAD6}" dt="2021-07-19T22:16:03.178" v="1171" actId="20577"/>
          <ac:spMkLst>
            <pc:docMk/>
            <pc:sldMk cId="695595936" sldId="6236"/>
            <ac:spMk id="88" creationId="{A464E0D3-5CC7-48E8-B4A9-C002CB8E1465}"/>
          </ac:spMkLst>
        </pc:spChg>
        <pc:spChg chg="del">
          <ac:chgData name="PIETTE Célestin (TRACTEBEL - BELGIUM)" userId="118d9c83-8a9a-44e8-8b27-74e95efef63a" providerId="ADAL" clId="{79572E6C-17DB-46B9-900A-CD9D97C1CAD6}" dt="2021-07-19T21:54:07.069" v="1009" actId="478"/>
          <ac:spMkLst>
            <pc:docMk/>
            <pc:sldMk cId="695595936" sldId="6236"/>
            <ac:spMk id="89" creationId="{BDF907D0-890B-4D8F-A959-2BA15789A9CF}"/>
          </ac:spMkLst>
        </pc:spChg>
        <pc:spChg chg="del">
          <ac:chgData name="PIETTE Célestin (TRACTEBEL - BELGIUM)" userId="118d9c83-8a9a-44e8-8b27-74e95efef63a" providerId="ADAL" clId="{79572E6C-17DB-46B9-900A-CD9D97C1CAD6}" dt="2021-07-19T21:05:32.830" v="856" actId="478"/>
          <ac:spMkLst>
            <pc:docMk/>
            <pc:sldMk cId="695595936" sldId="6236"/>
            <ac:spMk id="90" creationId="{04ED6DD2-4170-46BB-B380-B045EB43FDCA}"/>
          </ac:spMkLst>
        </pc:spChg>
        <pc:grpChg chg="del">
          <ac:chgData name="PIETTE Célestin (TRACTEBEL - BELGIUM)" userId="118d9c83-8a9a-44e8-8b27-74e95efef63a" providerId="ADAL" clId="{79572E6C-17DB-46B9-900A-CD9D97C1CAD6}" dt="2021-07-19T21:54:01.338" v="1008" actId="478"/>
          <ac:grpSpMkLst>
            <pc:docMk/>
            <pc:sldMk cId="695595936" sldId="6236"/>
            <ac:grpSpMk id="12" creationId="{B796474F-42BF-4D1A-9E48-7A85EB30F97C}"/>
          </ac:grpSpMkLst>
        </pc:grpChg>
        <pc:grpChg chg="mod">
          <ac:chgData name="PIETTE Célestin (TRACTEBEL - BELGIUM)" userId="118d9c83-8a9a-44e8-8b27-74e95efef63a" providerId="ADAL" clId="{79572E6C-17DB-46B9-900A-CD9D97C1CAD6}" dt="2021-07-19T22:10:34.390" v="1074" actId="1076"/>
          <ac:grpSpMkLst>
            <pc:docMk/>
            <pc:sldMk cId="695595936" sldId="6236"/>
            <ac:grpSpMk id="18" creationId="{B4341D41-3FF0-4DCA-B0D0-5D9F23CD6320}"/>
          </ac:grpSpMkLst>
        </pc:grpChg>
        <pc:picChg chg="mod">
          <ac:chgData name="PIETTE Célestin (TRACTEBEL - BELGIUM)" userId="118d9c83-8a9a-44e8-8b27-74e95efef63a" providerId="ADAL" clId="{79572E6C-17DB-46B9-900A-CD9D97C1CAD6}" dt="2021-07-19T22:10:34.390" v="1074" actId="1076"/>
          <ac:picMkLst>
            <pc:docMk/>
            <pc:sldMk cId="695595936" sldId="6236"/>
            <ac:picMk id="10" creationId="{859A370C-B258-4587-917F-C0CC8A03D547}"/>
          </ac:picMkLst>
        </pc:picChg>
        <pc:picChg chg="mod">
          <ac:chgData name="PIETTE Célestin (TRACTEBEL - BELGIUM)" userId="118d9c83-8a9a-44e8-8b27-74e95efef63a" providerId="ADAL" clId="{79572E6C-17DB-46B9-900A-CD9D97C1CAD6}" dt="2021-07-19T22:10:34.390" v="1074" actId="1076"/>
          <ac:picMkLst>
            <pc:docMk/>
            <pc:sldMk cId="695595936" sldId="6236"/>
            <ac:picMk id="14" creationId="{76320A00-A5BA-47EC-BD7E-AF568D14B7E4}"/>
          </ac:picMkLst>
        </pc:picChg>
        <pc:picChg chg="mod">
          <ac:chgData name="PIETTE Célestin (TRACTEBEL - BELGIUM)" userId="118d9c83-8a9a-44e8-8b27-74e95efef63a" providerId="ADAL" clId="{79572E6C-17DB-46B9-900A-CD9D97C1CAD6}" dt="2021-07-19T22:10:34.390" v="1074" actId="1076"/>
          <ac:picMkLst>
            <pc:docMk/>
            <pc:sldMk cId="695595936" sldId="6236"/>
            <ac:picMk id="16" creationId="{0FFE67E6-B560-42A3-8810-36B2D2B16F47}"/>
          </ac:picMkLst>
        </pc:picChg>
        <pc:picChg chg="mod">
          <ac:chgData name="PIETTE Célestin (TRACTEBEL - BELGIUM)" userId="118d9c83-8a9a-44e8-8b27-74e95efef63a" providerId="ADAL" clId="{79572E6C-17DB-46B9-900A-CD9D97C1CAD6}" dt="2021-07-19T22:10:34.390" v="1074" actId="1076"/>
          <ac:picMkLst>
            <pc:docMk/>
            <pc:sldMk cId="695595936" sldId="6236"/>
            <ac:picMk id="29" creationId="{7DA27753-BF0D-462D-93E6-A5198BB9AA03}"/>
          </ac:picMkLst>
        </pc:picChg>
        <pc:picChg chg="mod">
          <ac:chgData name="PIETTE Célestin (TRACTEBEL - BELGIUM)" userId="118d9c83-8a9a-44e8-8b27-74e95efef63a" providerId="ADAL" clId="{79572E6C-17DB-46B9-900A-CD9D97C1CAD6}" dt="2021-07-19T22:10:34.390" v="1074" actId="1076"/>
          <ac:picMkLst>
            <pc:docMk/>
            <pc:sldMk cId="695595936" sldId="6236"/>
            <ac:picMk id="69" creationId="{D20BD390-CD53-4014-9529-D4450D04352F}"/>
          </ac:picMkLst>
        </pc:picChg>
        <pc:picChg chg="mod">
          <ac:chgData name="PIETTE Célestin (TRACTEBEL - BELGIUM)" userId="118d9c83-8a9a-44e8-8b27-74e95efef63a" providerId="ADAL" clId="{79572E6C-17DB-46B9-900A-CD9D97C1CAD6}" dt="2021-07-19T22:10:34.390" v="1074" actId="1076"/>
          <ac:picMkLst>
            <pc:docMk/>
            <pc:sldMk cId="695595936" sldId="6236"/>
            <ac:picMk id="75" creationId="{FB287267-158A-41C5-B4C2-467ED1DB5698}"/>
          </ac:picMkLst>
        </pc:picChg>
        <pc:picChg chg="del">
          <ac:chgData name="PIETTE Célestin (TRACTEBEL - BELGIUM)" userId="118d9c83-8a9a-44e8-8b27-74e95efef63a" providerId="ADAL" clId="{79572E6C-17DB-46B9-900A-CD9D97C1CAD6}" dt="2021-07-19T21:54:07.069" v="1009" actId="478"/>
          <ac:picMkLst>
            <pc:docMk/>
            <pc:sldMk cId="695595936" sldId="6236"/>
            <ac:picMk id="84" creationId="{51A82B89-38DC-4E82-8068-300B9ACCC767}"/>
          </ac:picMkLst>
        </pc:picChg>
        <pc:picChg chg="add mod">
          <ac:chgData name="PIETTE Célestin (TRACTEBEL - BELGIUM)" userId="118d9c83-8a9a-44e8-8b27-74e95efef63a" providerId="ADAL" clId="{79572E6C-17DB-46B9-900A-CD9D97C1CAD6}" dt="2021-07-19T22:16:34.755" v="1174" actId="1076"/>
          <ac:picMkLst>
            <pc:docMk/>
            <pc:sldMk cId="695595936" sldId="6236"/>
            <ac:picMk id="91" creationId="{C0694CD8-4313-4B04-A6D5-9C015F962E2C}"/>
          </ac:picMkLst>
        </pc:picChg>
        <pc:cxnChg chg="mod">
          <ac:chgData name="PIETTE Célestin (TRACTEBEL - BELGIUM)" userId="118d9c83-8a9a-44e8-8b27-74e95efef63a" providerId="ADAL" clId="{79572E6C-17DB-46B9-900A-CD9D97C1CAD6}" dt="2021-07-19T22:10:34.390" v="1074" actId="1076"/>
          <ac:cxnSpMkLst>
            <pc:docMk/>
            <pc:sldMk cId="695595936" sldId="6236"/>
            <ac:cxnSpMk id="26" creationId="{DF7808B5-2D84-4EF9-A46C-247F3B060580}"/>
          </ac:cxnSpMkLst>
        </pc:cxnChg>
        <pc:cxnChg chg="mod">
          <ac:chgData name="PIETTE Célestin (TRACTEBEL - BELGIUM)" userId="118d9c83-8a9a-44e8-8b27-74e95efef63a" providerId="ADAL" clId="{79572E6C-17DB-46B9-900A-CD9D97C1CAD6}" dt="2021-07-19T22:10:34.390" v="1074" actId="1076"/>
          <ac:cxnSpMkLst>
            <pc:docMk/>
            <pc:sldMk cId="695595936" sldId="6236"/>
            <ac:cxnSpMk id="37" creationId="{D0EE9450-CD3D-47E4-8798-C382191983E2}"/>
          </ac:cxnSpMkLst>
        </pc:cxnChg>
        <pc:cxnChg chg="mod">
          <ac:chgData name="PIETTE Célestin (TRACTEBEL - BELGIUM)" userId="118d9c83-8a9a-44e8-8b27-74e95efef63a" providerId="ADAL" clId="{79572E6C-17DB-46B9-900A-CD9D97C1CAD6}" dt="2021-07-19T22:10:34.390" v="1074" actId="1076"/>
          <ac:cxnSpMkLst>
            <pc:docMk/>
            <pc:sldMk cId="695595936" sldId="6236"/>
            <ac:cxnSpMk id="95" creationId="{65135BEF-F347-4883-8F6D-99072F47AE19}"/>
          </ac:cxnSpMkLst>
        </pc:cxnChg>
        <pc:cxnChg chg="mod">
          <ac:chgData name="PIETTE Célestin (TRACTEBEL - BELGIUM)" userId="118d9c83-8a9a-44e8-8b27-74e95efef63a" providerId="ADAL" clId="{79572E6C-17DB-46B9-900A-CD9D97C1CAD6}" dt="2021-07-19T22:10:34.390" v="1074" actId="1076"/>
          <ac:cxnSpMkLst>
            <pc:docMk/>
            <pc:sldMk cId="695595936" sldId="6236"/>
            <ac:cxnSpMk id="96" creationId="{6C9E6F1C-61A2-4240-9E9F-28137CF959BB}"/>
          </ac:cxnSpMkLst>
        </pc:cxnChg>
        <pc:cxnChg chg="mod">
          <ac:chgData name="PIETTE Célestin (TRACTEBEL - BELGIUM)" userId="118d9c83-8a9a-44e8-8b27-74e95efef63a" providerId="ADAL" clId="{79572E6C-17DB-46B9-900A-CD9D97C1CAD6}" dt="2021-07-19T22:10:34.390" v="1074" actId="1076"/>
          <ac:cxnSpMkLst>
            <pc:docMk/>
            <pc:sldMk cId="695595936" sldId="6236"/>
            <ac:cxnSpMk id="97" creationId="{02AEF6FA-C1B2-4344-9A10-94758BFDE839}"/>
          </ac:cxnSpMkLst>
        </pc:cxnChg>
      </pc:sldChg>
      <pc:sldChg chg="del">
        <pc:chgData name="PIETTE Célestin (TRACTEBEL - BELGIUM)" userId="118d9c83-8a9a-44e8-8b27-74e95efef63a" providerId="ADAL" clId="{79572E6C-17DB-46B9-900A-CD9D97C1CAD6}" dt="2021-07-19T21:57:20.692" v="1024" actId="2696"/>
        <pc:sldMkLst>
          <pc:docMk/>
          <pc:sldMk cId="582338711" sldId="6273"/>
        </pc:sldMkLst>
      </pc:sldChg>
      <pc:sldChg chg="modSp add mod">
        <pc:chgData name="PIETTE Célestin (TRACTEBEL - BELGIUM)" userId="118d9c83-8a9a-44e8-8b27-74e95efef63a" providerId="ADAL" clId="{79572E6C-17DB-46B9-900A-CD9D97C1CAD6}" dt="2021-07-19T22:24:41.080" v="1204" actId="20577"/>
        <pc:sldMkLst>
          <pc:docMk/>
          <pc:sldMk cId="4094561367" sldId="6273"/>
        </pc:sldMkLst>
        <pc:spChg chg="mod">
          <ac:chgData name="PIETTE Célestin (TRACTEBEL - BELGIUM)" userId="118d9c83-8a9a-44e8-8b27-74e95efef63a" providerId="ADAL" clId="{79572E6C-17DB-46B9-900A-CD9D97C1CAD6}" dt="2021-07-19T22:24:41.080" v="1204" actId="20577"/>
          <ac:spMkLst>
            <pc:docMk/>
            <pc:sldMk cId="4094561367" sldId="6273"/>
            <ac:spMk id="3" creationId="{E50A7946-C52B-4287-BA9F-94E7EF619C40}"/>
          </ac:spMkLst>
        </pc:spChg>
      </pc:sldChg>
      <pc:sldChg chg="addSp delSp modSp add del mod ord">
        <pc:chgData name="PIETTE Célestin (TRACTEBEL - BELGIUM)" userId="118d9c83-8a9a-44e8-8b27-74e95efef63a" providerId="ADAL" clId="{79572E6C-17DB-46B9-900A-CD9D97C1CAD6}" dt="2021-07-19T20:53:18.618" v="520" actId="47"/>
        <pc:sldMkLst>
          <pc:docMk/>
          <pc:sldMk cId="2930226271" sldId="6281"/>
        </pc:sldMkLst>
        <pc:picChg chg="del">
          <ac:chgData name="PIETTE Célestin (TRACTEBEL - BELGIUM)" userId="118d9c83-8a9a-44e8-8b27-74e95efef63a" providerId="ADAL" clId="{79572E6C-17DB-46B9-900A-CD9D97C1CAD6}" dt="2021-07-19T20:29:26.831" v="209" actId="478"/>
          <ac:picMkLst>
            <pc:docMk/>
            <pc:sldMk cId="2930226271" sldId="6281"/>
            <ac:picMk id="8" creationId="{A0062667-A34C-46B9-A635-A27105DD2147}"/>
          </ac:picMkLst>
        </pc:picChg>
        <pc:picChg chg="add mod">
          <ac:chgData name="PIETTE Célestin (TRACTEBEL - BELGIUM)" userId="118d9c83-8a9a-44e8-8b27-74e95efef63a" providerId="ADAL" clId="{79572E6C-17DB-46B9-900A-CD9D97C1CAD6}" dt="2021-07-19T20:29:44.552" v="214" actId="1076"/>
          <ac:picMkLst>
            <pc:docMk/>
            <pc:sldMk cId="2930226271" sldId="6281"/>
            <ac:picMk id="17" creationId="{3D21942E-4828-4849-AD43-B895B85716A0}"/>
          </ac:picMkLst>
        </pc:picChg>
      </pc:sldChg>
      <pc:sldChg chg="modSp add mod">
        <pc:chgData name="PIETTE Célestin (TRACTEBEL - BELGIUM)" userId="118d9c83-8a9a-44e8-8b27-74e95efef63a" providerId="ADAL" clId="{79572E6C-17DB-46B9-900A-CD9D97C1CAD6}" dt="2021-07-19T21:51:16.972" v="1001" actId="20577"/>
        <pc:sldMkLst>
          <pc:docMk/>
          <pc:sldMk cId="2701618167" sldId="6287"/>
        </pc:sldMkLst>
        <pc:spChg chg="mod">
          <ac:chgData name="PIETTE Célestin (TRACTEBEL - BELGIUM)" userId="118d9c83-8a9a-44e8-8b27-74e95efef63a" providerId="ADAL" clId="{79572E6C-17DB-46B9-900A-CD9D97C1CAD6}" dt="2021-07-19T21:47:00.258" v="992" actId="20577"/>
          <ac:spMkLst>
            <pc:docMk/>
            <pc:sldMk cId="2701618167" sldId="6287"/>
            <ac:spMk id="2" creationId="{CF5C5362-9A0B-4F97-91F4-F77DDF82552F}"/>
          </ac:spMkLst>
        </pc:spChg>
        <pc:spChg chg="mod">
          <ac:chgData name="PIETTE Célestin (TRACTEBEL - BELGIUM)" userId="118d9c83-8a9a-44e8-8b27-74e95efef63a" providerId="ADAL" clId="{79572E6C-17DB-46B9-900A-CD9D97C1CAD6}" dt="2021-07-19T21:51:16.972" v="1001" actId="20577"/>
          <ac:spMkLst>
            <pc:docMk/>
            <pc:sldMk cId="2701618167" sldId="6287"/>
            <ac:spMk id="47" creationId="{E98FAA88-D59E-48C2-8E8A-9753AB98CF57}"/>
          </ac:spMkLst>
        </pc:spChg>
      </pc:sldChg>
      <pc:sldChg chg="addSp delSp modSp add mod ord">
        <pc:chgData name="PIETTE Célestin (TRACTEBEL - BELGIUM)" userId="118d9c83-8a9a-44e8-8b27-74e95efef63a" providerId="ADAL" clId="{79572E6C-17DB-46B9-900A-CD9D97C1CAD6}" dt="2021-07-19T22:42:49.743" v="1845" actId="20577"/>
        <pc:sldMkLst>
          <pc:docMk/>
          <pc:sldMk cId="2709395788" sldId="6290"/>
        </pc:sldMkLst>
        <pc:spChg chg="add mod">
          <ac:chgData name="PIETTE Célestin (TRACTEBEL - BELGIUM)" userId="118d9c83-8a9a-44e8-8b27-74e95efef63a" providerId="ADAL" clId="{79572E6C-17DB-46B9-900A-CD9D97C1CAD6}" dt="2021-07-19T22:42:49.743" v="1845" actId="20577"/>
          <ac:spMkLst>
            <pc:docMk/>
            <pc:sldMk cId="2709395788" sldId="6290"/>
            <ac:spMk id="7" creationId="{3340841A-FE05-4CB5-AD3C-B995C142485C}"/>
          </ac:spMkLst>
        </pc:spChg>
        <pc:spChg chg="add del mod">
          <ac:chgData name="PIETTE Célestin (TRACTEBEL - BELGIUM)" userId="118d9c83-8a9a-44e8-8b27-74e95efef63a" providerId="ADAL" clId="{79572E6C-17DB-46B9-900A-CD9D97C1CAD6}" dt="2021-07-19T20:36:08.674" v="297" actId="478"/>
          <ac:spMkLst>
            <pc:docMk/>
            <pc:sldMk cId="2709395788" sldId="6290"/>
            <ac:spMk id="8" creationId="{6BB3A028-AF60-485D-8F8F-944F0A881D66}"/>
          </ac:spMkLst>
        </pc:spChg>
        <pc:spChg chg="add mod">
          <ac:chgData name="PIETTE Célestin (TRACTEBEL - BELGIUM)" userId="118d9c83-8a9a-44e8-8b27-74e95efef63a" providerId="ADAL" clId="{79572E6C-17DB-46B9-900A-CD9D97C1CAD6}" dt="2021-07-19T21:01:21.559" v="813" actId="14100"/>
          <ac:spMkLst>
            <pc:docMk/>
            <pc:sldMk cId="2709395788" sldId="6290"/>
            <ac:spMk id="10" creationId="{E4A53E36-4FAE-4875-84EC-D73894B60A73}"/>
          </ac:spMkLst>
        </pc:spChg>
        <pc:spChg chg="del mod">
          <ac:chgData name="PIETTE Célestin (TRACTEBEL - BELGIUM)" userId="118d9c83-8a9a-44e8-8b27-74e95efef63a" providerId="ADAL" clId="{79572E6C-17DB-46B9-900A-CD9D97C1CAD6}" dt="2021-07-19T20:36:05.895" v="296" actId="478"/>
          <ac:spMkLst>
            <pc:docMk/>
            <pc:sldMk cId="2709395788" sldId="6290"/>
            <ac:spMk id="11" creationId="{F7474960-FD73-45F2-B989-D3A30EF6DA59}"/>
          </ac:spMkLst>
        </pc:spChg>
        <pc:spChg chg="add mod">
          <ac:chgData name="PIETTE Célestin (TRACTEBEL - BELGIUM)" userId="118d9c83-8a9a-44e8-8b27-74e95efef63a" providerId="ADAL" clId="{79572E6C-17DB-46B9-900A-CD9D97C1CAD6}" dt="2021-07-19T21:01:16.508" v="812" actId="14100"/>
          <ac:spMkLst>
            <pc:docMk/>
            <pc:sldMk cId="2709395788" sldId="6290"/>
            <ac:spMk id="12" creationId="{476B7E6A-1952-407A-9349-B118B9716677}"/>
          </ac:spMkLst>
        </pc:spChg>
        <pc:spChg chg="add mod">
          <ac:chgData name="PIETTE Célestin (TRACTEBEL - BELGIUM)" userId="118d9c83-8a9a-44e8-8b27-74e95efef63a" providerId="ADAL" clId="{79572E6C-17DB-46B9-900A-CD9D97C1CAD6}" dt="2021-07-19T21:01:24.191" v="814" actId="14100"/>
          <ac:spMkLst>
            <pc:docMk/>
            <pc:sldMk cId="2709395788" sldId="6290"/>
            <ac:spMk id="13" creationId="{D1E1F85E-FC3D-465B-B7EE-D9B2C483B5F5}"/>
          </ac:spMkLst>
        </pc:spChg>
        <pc:spChg chg="add mod">
          <ac:chgData name="PIETTE Célestin (TRACTEBEL - BELGIUM)" userId="118d9c83-8a9a-44e8-8b27-74e95efef63a" providerId="ADAL" clId="{79572E6C-17DB-46B9-900A-CD9D97C1CAD6}" dt="2021-07-19T21:01:26.363" v="815" actId="14100"/>
          <ac:spMkLst>
            <pc:docMk/>
            <pc:sldMk cId="2709395788" sldId="6290"/>
            <ac:spMk id="15" creationId="{84092EE0-82E8-48BD-85D7-CEE3A17D7C5A}"/>
          </ac:spMkLst>
        </pc:spChg>
        <pc:spChg chg="add mod">
          <ac:chgData name="PIETTE Célestin (TRACTEBEL - BELGIUM)" userId="118d9c83-8a9a-44e8-8b27-74e95efef63a" providerId="ADAL" clId="{79572E6C-17DB-46B9-900A-CD9D97C1CAD6}" dt="2021-07-19T21:08:27.356" v="942" actId="20577"/>
          <ac:spMkLst>
            <pc:docMk/>
            <pc:sldMk cId="2709395788" sldId="6290"/>
            <ac:spMk id="16" creationId="{F6D8E38F-F9B4-4150-93F9-BF693F2DF9BC}"/>
          </ac:spMkLst>
        </pc:spChg>
        <pc:picChg chg="add mod">
          <ac:chgData name="PIETTE Célestin (TRACTEBEL - BELGIUM)" userId="118d9c83-8a9a-44e8-8b27-74e95efef63a" providerId="ADAL" clId="{79572E6C-17DB-46B9-900A-CD9D97C1CAD6}" dt="2021-07-19T20:45:28.395" v="483" actId="571"/>
          <ac:picMkLst>
            <pc:docMk/>
            <pc:sldMk cId="2709395788" sldId="6290"/>
            <ac:picMk id="14" creationId="{CAE014EB-4FB5-4E95-A497-FEBDD2EE6B01}"/>
          </ac:picMkLst>
        </pc:picChg>
      </pc:sldChg>
      <pc:sldChg chg="addSp delSp modSp del mod">
        <pc:chgData name="PIETTE Célestin (TRACTEBEL - BELGIUM)" userId="118d9c83-8a9a-44e8-8b27-74e95efef63a" providerId="ADAL" clId="{79572E6C-17DB-46B9-900A-CD9D97C1CAD6}" dt="2021-07-19T20:22:47.964" v="163" actId="47"/>
        <pc:sldMkLst>
          <pc:docMk/>
          <pc:sldMk cId="4133952130" sldId="12280"/>
        </pc:sldMkLst>
        <pc:spChg chg="mod">
          <ac:chgData name="PIETTE Célestin (TRACTEBEL - BELGIUM)" userId="118d9c83-8a9a-44e8-8b27-74e95efef63a" providerId="ADAL" clId="{79572E6C-17DB-46B9-900A-CD9D97C1CAD6}" dt="2021-07-19T20:14:35.103" v="60" actId="207"/>
          <ac:spMkLst>
            <pc:docMk/>
            <pc:sldMk cId="4133952130" sldId="12280"/>
            <ac:spMk id="2" creationId="{4289FF89-A245-4982-9E1F-EF6BBC4DD1B6}"/>
          </ac:spMkLst>
        </pc:spChg>
        <pc:spChg chg="mod">
          <ac:chgData name="PIETTE Célestin (TRACTEBEL - BELGIUM)" userId="118d9c83-8a9a-44e8-8b27-74e95efef63a" providerId="ADAL" clId="{79572E6C-17DB-46B9-900A-CD9D97C1CAD6}" dt="2021-07-19T20:22:46.072" v="162" actId="6549"/>
          <ac:spMkLst>
            <pc:docMk/>
            <pc:sldMk cId="4133952130" sldId="12280"/>
            <ac:spMk id="3" creationId="{225D7721-F9FA-4A00-ABAD-89EF70CCB619}"/>
          </ac:spMkLst>
        </pc:spChg>
        <pc:picChg chg="add mod">
          <ac:chgData name="PIETTE Célestin (TRACTEBEL - BELGIUM)" userId="118d9c83-8a9a-44e8-8b27-74e95efef63a" providerId="ADAL" clId="{79572E6C-17DB-46B9-900A-CD9D97C1CAD6}" dt="2021-07-19T20:17:43.580" v="83" actId="1076"/>
          <ac:picMkLst>
            <pc:docMk/>
            <pc:sldMk cId="4133952130" sldId="12280"/>
            <ac:picMk id="6" creationId="{9AB1A1B1-0680-4447-A737-E47B14F10CD8}"/>
          </ac:picMkLst>
        </pc:picChg>
        <pc:picChg chg="add mod">
          <ac:chgData name="PIETTE Célestin (TRACTEBEL - BELGIUM)" userId="118d9c83-8a9a-44e8-8b27-74e95efef63a" providerId="ADAL" clId="{79572E6C-17DB-46B9-900A-CD9D97C1CAD6}" dt="2021-07-19T20:17:50.993" v="86" actId="1076"/>
          <ac:picMkLst>
            <pc:docMk/>
            <pc:sldMk cId="4133952130" sldId="12280"/>
            <ac:picMk id="8" creationId="{91644F19-B75D-467D-BE0A-DF047F9D2E0F}"/>
          </ac:picMkLst>
        </pc:picChg>
        <pc:picChg chg="del">
          <ac:chgData name="PIETTE Célestin (TRACTEBEL - BELGIUM)" userId="118d9c83-8a9a-44e8-8b27-74e95efef63a" providerId="ADAL" clId="{79572E6C-17DB-46B9-900A-CD9D97C1CAD6}" dt="2021-07-19T20:09:01.639" v="0" actId="478"/>
          <ac:picMkLst>
            <pc:docMk/>
            <pc:sldMk cId="4133952130" sldId="12280"/>
            <ac:picMk id="2050" creationId="{8347E9A0-01AD-409F-896E-0D8B39FA3054}"/>
          </ac:picMkLst>
        </pc:picChg>
      </pc:sldChg>
      <pc:sldChg chg="del">
        <pc:chgData name="PIETTE Célestin (TRACTEBEL - BELGIUM)" userId="118d9c83-8a9a-44e8-8b27-74e95efef63a" providerId="ADAL" clId="{79572E6C-17DB-46B9-900A-CD9D97C1CAD6}" dt="2021-07-19T20:16:46.727" v="72" actId="47"/>
        <pc:sldMkLst>
          <pc:docMk/>
          <pc:sldMk cId="3814028798" sldId="838840651"/>
        </pc:sldMkLst>
      </pc:sldChg>
      <pc:sldChg chg="del">
        <pc:chgData name="PIETTE Célestin (TRACTEBEL - BELGIUM)" userId="118d9c83-8a9a-44e8-8b27-74e95efef63a" providerId="ADAL" clId="{79572E6C-17DB-46B9-900A-CD9D97C1CAD6}" dt="2021-07-19T20:09:59.167" v="15" actId="47"/>
        <pc:sldMkLst>
          <pc:docMk/>
          <pc:sldMk cId="2759912590" sldId="2143187201"/>
        </pc:sldMkLst>
      </pc:sldChg>
      <pc:sldChg chg="ord">
        <pc:chgData name="PIETTE Célestin (TRACTEBEL - BELGIUM)" userId="118d9c83-8a9a-44e8-8b27-74e95efef63a" providerId="ADAL" clId="{79572E6C-17DB-46B9-900A-CD9D97C1CAD6}" dt="2021-07-19T20:16:55.738" v="74"/>
        <pc:sldMkLst>
          <pc:docMk/>
          <pc:sldMk cId="28663613" sldId="2143187204"/>
        </pc:sldMkLst>
      </pc:sldChg>
      <pc:sldChg chg="del">
        <pc:chgData name="PIETTE Célestin (TRACTEBEL - BELGIUM)" userId="118d9c83-8a9a-44e8-8b27-74e95efef63a" providerId="ADAL" clId="{79572E6C-17DB-46B9-900A-CD9D97C1CAD6}" dt="2021-07-19T20:10:01.422" v="16" actId="47"/>
        <pc:sldMkLst>
          <pc:docMk/>
          <pc:sldMk cId="2049604847" sldId="2143187205"/>
        </pc:sldMkLst>
      </pc:sldChg>
      <pc:sldChg chg="del">
        <pc:chgData name="PIETTE Célestin (TRACTEBEL - BELGIUM)" userId="118d9c83-8a9a-44e8-8b27-74e95efef63a" providerId="ADAL" clId="{79572E6C-17DB-46B9-900A-CD9D97C1CAD6}" dt="2021-07-19T20:10:05.122" v="18" actId="47"/>
        <pc:sldMkLst>
          <pc:docMk/>
          <pc:sldMk cId="683335506" sldId="2143187207"/>
        </pc:sldMkLst>
      </pc:sldChg>
      <pc:sldChg chg="del">
        <pc:chgData name="PIETTE Célestin (TRACTEBEL - BELGIUM)" userId="118d9c83-8a9a-44e8-8b27-74e95efef63a" providerId="ADAL" clId="{79572E6C-17DB-46B9-900A-CD9D97C1CAD6}" dt="2021-07-19T20:10:03.107" v="17" actId="47"/>
        <pc:sldMkLst>
          <pc:docMk/>
          <pc:sldMk cId="458673917" sldId="2143187209"/>
        </pc:sldMkLst>
      </pc:sldChg>
      <pc:sldChg chg="addSp delSp modSp mod">
        <pc:chgData name="PIETTE Célestin (TRACTEBEL - BELGIUM)" userId="118d9c83-8a9a-44e8-8b27-74e95efef63a" providerId="ADAL" clId="{79572E6C-17DB-46B9-900A-CD9D97C1CAD6}" dt="2021-07-19T22:43:25.517" v="1849"/>
        <pc:sldMkLst>
          <pc:docMk/>
          <pc:sldMk cId="656686750" sldId="2143187213"/>
        </pc:sldMkLst>
        <pc:spChg chg="mod">
          <ac:chgData name="PIETTE Célestin (TRACTEBEL - BELGIUM)" userId="118d9c83-8a9a-44e8-8b27-74e95efef63a" providerId="ADAL" clId="{79572E6C-17DB-46B9-900A-CD9D97C1CAD6}" dt="2021-07-19T22:36:27.548" v="1569" actId="403"/>
          <ac:spMkLst>
            <pc:docMk/>
            <pc:sldMk cId="656686750" sldId="2143187213"/>
            <ac:spMk id="3" creationId="{06574C47-BBE7-4FF3-9EDF-C70D275B9999}"/>
          </ac:spMkLst>
        </pc:spChg>
        <pc:spChg chg="mod">
          <ac:chgData name="PIETTE Célestin (TRACTEBEL - BELGIUM)" userId="118d9c83-8a9a-44e8-8b27-74e95efef63a" providerId="ADAL" clId="{79572E6C-17DB-46B9-900A-CD9D97C1CAD6}" dt="2021-07-19T20:31:43.589" v="228" actId="14100"/>
          <ac:spMkLst>
            <pc:docMk/>
            <pc:sldMk cId="656686750" sldId="2143187213"/>
            <ac:spMk id="13" creationId="{3F075EEC-4AFA-4B3F-A5FF-4A7D74F415C5}"/>
          </ac:spMkLst>
        </pc:spChg>
        <pc:spChg chg="del">
          <ac:chgData name="PIETTE Célestin (TRACTEBEL - BELGIUM)" userId="118d9c83-8a9a-44e8-8b27-74e95efef63a" providerId="ADAL" clId="{79572E6C-17DB-46B9-900A-CD9D97C1CAD6}" dt="2021-07-19T22:43:25.242" v="1848" actId="478"/>
          <ac:spMkLst>
            <pc:docMk/>
            <pc:sldMk cId="656686750" sldId="2143187213"/>
            <ac:spMk id="79" creationId="{5BF4DF97-9938-48A5-9810-67C597311464}"/>
          </ac:spMkLst>
        </pc:spChg>
        <pc:spChg chg="mod">
          <ac:chgData name="PIETTE Célestin (TRACTEBEL - BELGIUM)" userId="118d9c83-8a9a-44e8-8b27-74e95efef63a" providerId="ADAL" clId="{79572E6C-17DB-46B9-900A-CD9D97C1CAD6}" dt="2021-07-19T22:36:35.222" v="1570" actId="313"/>
          <ac:spMkLst>
            <pc:docMk/>
            <pc:sldMk cId="656686750" sldId="2143187213"/>
            <ac:spMk id="91" creationId="{62B726CD-B429-47F3-8CDA-D7DB7E0477A7}"/>
          </ac:spMkLst>
        </pc:spChg>
        <pc:spChg chg="add mod">
          <ac:chgData name="PIETTE Célestin (TRACTEBEL - BELGIUM)" userId="118d9c83-8a9a-44e8-8b27-74e95efef63a" providerId="ADAL" clId="{79572E6C-17DB-46B9-900A-CD9D97C1CAD6}" dt="2021-07-19T22:36:43.064" v="1571" actId="20577"/>
          <ac:spMkLst>
            <pc:docMk/>
            <pc:sldMk cId="656686750" sldId="2143187213"/>
            <ac:spMk id="98" creationId="{ACC6B52D-424C-43D2-83E8-3532E7E28AC6}"/>
          </ac:spMkLst>
        </pc:spChg>
        <pc:spChg chg="add mod">
          <ac:chgData name="PIETTE Célestin (TRACTEBEL - BELGIUM)" userId="118d9c83-8a9a-44e8-8b27-74e95efef63a" providerId="ADAL" clId="{79572E6C-17DB-46B9-900A-CD9D97C1CAD6}" dt="2021-07-19T22:43:25.517" v="1849"/>
          <ac:spMkLst>
            <pc:docMk/>
            <pc:sldMk cId="656686750" sldId="2143187213"/>
            <ac:spMk id="99" creationId="{89EAE011-2A67-4CA1-AB23-1AA9F5103FDE}"/>
          </ac:spMkLst>
        </pc:spChg>
      </pc:sldChg>
      <pc:sldChg chg="new del">
        <pc:chgData name="PIETTE Célestin (TRACTEBEL - BELGIUM)" userId="118d9c83-8a9a-44e8-8b27-74e95efef63a" providerId="ADAL" clId="{79572E6C-17DB-46B9-900A-CD9D97C1CAD6}" dt="2021-07-19T20:22:39.115" v="158" actId="47"/>
        <pc:sldMkLst>
          <pc:docMk/>
          <pc:sldMk cId="1438568704" sldId="2143187214"/>
        </pc:sldMkLst>
      </pc:sldChg>
      <pc:sldChg chg="del">
        <pc:chgData name="PIETTE Célestin (TRACTEBEL - BELGIUM)" userId="118d9c83-8a9a-44e8-8b27-74e95efef63a" providerId="ADAL" clId="{79572E6C-17DB-46B9-900A-CD9D97C1CAD6}" dt="2021-07-19T20:16:43.449" v="71" actId="47"/>
        <pc:sldMkLst>
          <pc:docMk/>
          <pc:sldMk cId="1947893794" sldId="2143187214"/>
        </pc:sldMkLst>
      </pc:sldChg>
      <pc:sldChg chg="addSp delSp modSp new mod modClrScheme chgLayout">
        <pc:chgData name="PIETTE Célestin (TRACTEBEL - BELGIUM)" userId="118d9c83-8a9a-44e8-8b27-74e95efef63a" providerId="ADAL" clId="{79572E6C-17DB-46B9-900A-CD9D97C1CAD6}" dt="2021-07-19T22:45:50.688" v="1874" actId="20577"/>
        <pc:sldMkLst>
          <pc:docMk/>
          <pc:sldMk cId="1599159558" sldId="2143187215"/>
        </pc:sldMkLst>
        <pc:spChg chg="mod ord">
          <ac:chgData name="PIETTE Célestin (TRACTEBEL - BELGIUM)" userId="118d9c83-8a9a-44e8-8b27-74e95efef63a" providerId="ADAL" clId="{79572E6C-17DB-46B9-900A-CD9D97C1CAD6}" dt="2021-07-19T22:20:49.431" v="1195" actId="700"/>
          <ac:spMkLst>
            <pc:docMk/>
            <pc:sldMk cId="1599159558" sldId="2143187215"/>
            <ac:spMk id="2" creationId="{5ADFE0D3-43B4-4B18-AE6D-F829B6208554}"/>
          </ac:spMkLst>
        </pc:spChg>
        <pc:spChg chg="mod ord">
          <ac:chgData name="PIETTE Célestin (TRACTEBEL - BELGIUM)" userId="118d9c83-8a9a-44e8-8b27-74e95efef63a" providerId="ADAL" clId="{79572E6C-17DB-46B9-900A-CD9D97C1CAD6}" dt="2021-07-19T22:45:50.688" v="1874" actId="20577"/>
          <ac:spMkLst>
            <pc:docMk/>
            <pc:sldMk cId="1599159558" sldId="2143187215"/>
            <ac:spMk id="3" creationId="{B08511D7-53C6-4FC3-A8EC-7C005420DA81}"/>
          </ac:spMkLst>
        </pc:spChg>
        <pc:spChg chg="mod ord">
          <ac:chgData name="PIETTE Célestin (TRACTEBEL - BELGIUM)" userId="118d9c83-8a9a-44e8-8b27-74e95efef63a" providerId="ADAL" clId="{79572E6C-17DB-46B9-900A-CD9D97C1CAD6}" dt="2021-07-19T22:20:49.431" v="1195" actId="700"/>
          <ac:spMkLst>
            <pc:docMk/>
            <pc:sldMk cId="1599159558" sldId="2143187215"/>
            <ac:spMk id="4" creationId="{31A0D714-93E6-452E-A06B-A6C50CD77BF3}"/>
          </ac:spMkLst>
        </pc:spChg>
        <pc:spChg chg="del">
          <ac:chgData name="PIETTE Célestin (TRACTEBEL - BELGIUM)" userId="118d9c83-8a9a-44e8-8b27-74e95efef63a" providerId="ADAL" clId="{79572E6C-17DB-46B9-900A-CD9D97C1CAD6}" dt="2021-07-19T20:21:57.737" v="141"/>
          <ac:spMkLst>
            <pc:docMk/>
            <pc:sldMk cId="1599159558" sldId="2143187215"/>
            <ac:spMk id="5" creationId="{12D8708F-DDEF-43C5-870C-00B76233A0C5}"/>
          </ac:spMkLst>
        </pc:spChg>
        <pc:spChg chg="add del mod">
          <ac:chgData name="PIETTE Célestin (TRACTEBEL - BELGIUM)" userId="118d9c83-8a9a-44e8-8b27-74e95efef63a" providerId="ADAL" clId="{79572E6C-17DB-46B9-900A-CD9D97C1CAD6}" dt="2021-07-19T20:22:06.187" v="143" actId="478"/>
          <ac:spMkLst>
            <pc:docMk/>
            <pc:sldMk cId="1599159558" sldId="2143187215"/>
            <ac:spMk id="8" creationId="{DD1ADED0-ACEE-469A-855B-9BB11F317FFB}"/>
          </ac:spMkLst>
        </pc:spChg>
        <pc:spChg chg="add del mod ord">
          <ac:chgData name="PIETTE Célestin (TRACTEBEL - BELGIUM)" userId="118d9c83-8a9a-44e8-8b27-74e95efef63a" providerId="ADAL" clId="{79572E6C-17DB-46B9-900A-CD9D97C1CAD6}" dt="2021-07-19T22:20:53.752" v="1196" actId="478"/>
          <ac:spMkLst>
            <pc:docMk/>
            <pc:sldMk cId="1599159558" sldId="2143187215"/>
            <ac:spMk id="10" creationId="{5813EEC1-3EAB-4E6D-AA8A-A765232C8685}"/>
          </ac:spMkLst>
        </pc:spChg>
        <pc:picChg chg="add del mod">
          <ac:chgData name="PIETTE Célestin (TRACTEBEL - BELGIUM)" userId="118d9c83-8a9a-44e8-8b27-74e95efef63a" providerId="ADAL" clId="{79572E6C-17DB-46B9-900A-CD9D97C1CAD6}" dt="2021-07-19T20:22:04.548" v="142" actId="478"/>
          <ac:picMkLst>
            <pc:docMk/>
            <pc:sldMk cId="1599159558" sldId="2143187215"/>
            <ac:picMk id="6" creationId="{0880C70A-6766-4A99-A1DA-A4B17BC9A6EC}"/>
          </ac:picMkLst>
        </pc:picChg>
        <pc:picChg chg="add mod">
          <ac:chgData name="PIETTE Célestin (TRACTEBEL - BELGIUM)" userId="118d9c83-8a9a-44e8-8b27-74e95efef63a" providerId="ADAL" clId="{79572E6C-17DB-46B9-900A-CD9D97C1CAD6}" dt="2021-07-19T20:22:15.641" v="146" actId="1076"/>
          <ac:picMkLst>
            <pc:docMk/>
            <pc:sldMk cId="1599159558" sldId="2143187215"/>
            <ac:picMk id="9" creationId="{00960A4C-848E-4472-9058-1584D9E0966C}"/>
          </ac:picMkLst>
        </pc:picChg>
      </pc:sldChg>
      <pc:sldChg chg="del">
        <pc:chgData name="PIETTE Célestin (TRACTEBEL - BELGIUM)" userId="118d9c83-8a9a-44e8-8b27-74e95efef63a" providerId="ADAL" clId="{79572E6C-17DB-46B9-900A-CD9D97C1CAD6}" dt="2021-07-19T20:16:41.188" v="70" actId="47"/>
        <pc:sldMkLst>
          <pc:docMk/>
          <pc:sldMk cId="3628900548" sldId="2143187215"/>
        </pc:sldMkLst>
      </pc:sldChg>
      <pc:sldChg chg="modSp new mod">
        <pc:chgData name="PIETTE Célestin (TRACTEBEL - BELGIUM)" userId="118d9c83-8a9a-44e8-8b27-74e95efef63a" providerId="ADAL" clId="{79572E6C-17DB-46B9-900A-CD9D97C1CAD6}" dt="2021-07-19T20:28:35.633" v="206" actId="20577"/>
        <pc:sldMkLst>
          <pc:docMk/>
          <pc:sldMk cId="1786727489" sldId="2143187216"/>
        </pc:sldMkLst>
        <pc:spChg chg="mod">
          <ac:chgData name="PIETTE Célestin (TRACTEBEL - BELGIUM)" userId="118d9c83-8a9a-44e8-8b27-74e95efef63a" providerId="ADAL" clId="{79572E6C-17DB-46B9-900A-CD9D97C1CAD6}" dt="2021-07-19T20:28:35.633" v="206" actId="20577"/>
          <ac:spMkLst>
            <pc:docMk/>
            <pc:sldMk cId="1786727489" sldId="2143187216"/>
            <ac:spMk id="2" creationId="{71E7D45B-A2F8-45F3-96A5-08C8DC807444}"/>
          </ac:spMkLst>
        </pc:spChg>
      </pc:sldChg>
      <pc:sldChg chg="addSp delSp modSp new mod ord">
        <pc:chgData name="PIETTE Célestin (TRACTEBEL - BELGIUM)" userId="118d9c83-8a9a-44e8-8b27-74e95efef63a" providerId="ADAL" clId="{79572E6C-17DB-46B9-900A-CD9D97C1CAD6}" dt="2021-07-19T22:43:21.621" v="1847" actId="1076"/>
        <pc:sldMkLst>
          <pc:docMk/>
          <pc:sldMk cId="338798048" sldId="2143187217"/>
        </pc:sldMkLst>
        <pc:spChg chg="del">
          <ac:chgData name="PIETTE Célestin (TRACTEBEL - BELGIUM)" userId="118d9c83-8a9a-44e8-8b27-74e95efef63a" providerId="ADAL" clId="{79572E6C-17DB-46B9-900A-CD9D97C1CAD6}" dt="2021-07-19T21:09:11.457" v="946" actId="478"/>
          <ac:spMkLst>
            <pc:docMk/>
            <pc:sldMk cId="338798048" sldId="2143187217"/>
            <ac:spMk id="2" creationId="{B30E8D1C-D45A-4E4A-8DB7-CF1083B3C5AE}"/>
          </ac:spMkLst>
        </pc:spChg>
        <pc:spChg chg="del">
          <ac:chgData name="PIETTE Célestin (TRACTEBEL - BELGIUM)" userId="118d9c83-8a9a-44e8-8b27-74e95efef63a" providerId="ADAL" clId="{79572E6C-17DB-46B9-900A-CD9D97C1CAD6}" dt="2021-07-19T21:09:11.457" v="946" actId="478"/>
          <ac:spMkLst>
            <pc:docMk/>
            <pc:sldMk cId="338798048" sldId="2143187217"/>
            <ac:spMk id="3" creationId="{7C5EFA3E-223E-40AC-BD8E-F42BE5389FD2}"/>
          </ac:spMkLst>
        </pc:spChg>
        <pc:spChg chg="del">
          <ac:chgData name="PIETTE Célestin (TRACTEBEL - BELGIUM)" userId="118d9c83-8a9a-44e8-8b27-74e95efef63a" providerId="ADAL" clId="{79572E6C-17DB-46B9-900A-CD9D97C1CAD6}" dt="2021-07-19T21:09:11.457" v="946" actId="478"/>
          <ac:spMkLst>
            <pc:docMk/>
            <pc:sldMk cId="338798048" sldId="2143187217"/>
            <ac:spMk id="4" creationId="{8DCB8024-08C0-4B38-A10A-8203B3F93140}"/>
          </ac:spMkLst>
        </pc:spChg>
        <pc:spChg chg="del">
          <ac:chgData name="PIETTE Célestin (TRACTEBEL - BELGIUM)" userId="118d9c83-8a9a-44e8-8b27-74e95efef63a" providerId="ADAL" clId="{79572E6C-17DB-46B9-900A-CD9D97C1CAD6}" dt="2021-07-19T21:09:11.457" v="946" actId="478"/>
          <ac:spMkLst>
            <pc:docMk/>
            <pc:sldMk cId="338798048" sldId="2143187217"/>
            <ac:spMk id="5" creationId="{D7319C39-7BB1-4FAB-BAA1-D041A4EF0CAD}"/>
          </ac:spMkLst>
        </pc:spChg>
        <pc:spChg chg="del">
          <ac:chgData name="PIETTE Célestin (TRACTEBEL - BELGIUM)" userId="118d9c83-8a9a-44e8-8b27-74e95efef63a" providerId="ADAL" clId="{79572E6C-17DB-46B9-900A-CD9D97C1CAD6}" dt="2021-07-19T21:09:11.457" v="946" actId="478"/>
          <ac:spMkLst>
            <pc:docMk/>
            <pc:sldMk cId="338798048" sldId="2143187217"/>
            <ac:spMk id="6" creationId="{0ED38638-A41E-41CB-BCD6-B8C51B744808}"/>
          </ac:spMkLst>
        </pc:spChg>
        <pc:spChg chg="add mod">
          <ac:chgData name="PIETTE Célestin (TRACTEBEL - BELGIUM)" userId="118d9c83-8a9a-44e8-8b27-74e95efef63a" providerId="ADAL" clId="{79572E6C-17DB-46B9-900A-CD9D97C1CAD6}" dt="2021-07-19T22:43:21.621" v="1847" actId="1076"/>
          <ac:spMkLst>
            <pc:docMk/>
            <pc:sldMk cId="338798048" sldId="2143187217"/>
            <ac:spMk id="11" creationId="{D4EDB311-52B9-4B05-8C33-5C358EC30717}"/>
          </ac:spMkLst>
        </pc:spChg>
        <pc:picChg chg="add mod modCrop">
          <ac:chgData name="PIETTE Célestin (TRACTEBEL - BELGIUM)" userId="118d9c83-8a9a-44e8-8b27-74e95efef63a" providerId="ADAL" clId="{79572E6C-17DB-46B9-900A-CD9D97C1CAD6}" dt="2021-07-19T21:14:54.882" v="981" actId="18131"/>
          <ac:picMkLst>
            <pc:docMk/>
            <pc:sldMk cId="338798048" sldId="2143187217"/>
            <ac:picMk id="7" creationId="{BEEBE868-B0CD-4754-A995-3CCEF6677FAA}"/>
          </ac:picMkLst>
        </pc:picChg>
        <pc:picChg chg="add mod modCrop">
          <ac:chgData name="PIETTE Célestin (TRACTEBEL - BELGIUM)" userId="118d9c83-8a9a-44e8-8b27-74e95efef63a" providerId="ADAL" clId="{79572E6C-17DB-46B9-900A-CD9D97C1CAD6}" dt="2021-07-19T21:14:28.924" v="978" actId="732"/>
          <ac:picMkLst>
            <pc:docMk/>
            <pc:sldMk cId="338798048" sldId="2143187217"/>
            <ac:picMk id="8" creationId="{F3C10096-0568-4173-B46E-3F638CF5B21C}"/>
          </ac:picMkLst>
        </pc:picChg>
        <pc:picChg chg="add mod modCrop">
          <ac:chgData name="PIETTE Célestin (TRACTEBEL - BELGIUM)" userId="118d9c83-8a9a-44e8-8b27-74e95efef63a" providerId="ADAL" clId="{79572E6C-17DB-46B9-900A-CD9D97C1CAD6}" dt="2021-07-19T21:15:08.356" v="982" actId="18131"/>
          <ac:picMkLst>
            <pc:docMk/>
            <pc:sldMk cId="338798048" sldId="2143187217"/>
            <ac:picMk id="9" creationId="{C49BB3A7-E546-4364-8EAC-6ED4ED02E2D7}"/>
          </ac:picMkLst>
        </pc:picChg>
        <pc:picChg chg="add del mod">
          <ac:chgData name="PIETTE Célestin (TRACTEBEL - BELGIUM)" userId="118d9c83-8a9a-44e8-8b27-74e95efef63a" providerId="ADAL" clId="{79572E6C-17DB-46B9-900A-CD9D97C1CAD6}" dt="2021-07-19T22:26:30.548" v="1262" actId="478"/>
          <ac:picMkLst>
            <pc:docMk/>
            <pc:sldMk cId="338798048" sldId="2143187217"/>
            <ac:picMk id="10" creationId="{6F5C4C34-8930-4BF3-AEAD-8B45C64EE151}"/>
          </ac:picMkLst>
        </pc:picChg>
      </pc:sldChg>
      <pc:sldChg chg="new del">
        <pc:chgData name="PIETTE Célestin (TRACTEBEL - BELGIUM)" userId="118d9c83-8a9a-44e8-8b27-74e95efef63a" providerId="ADAL" clId="{79572E6C-17DB-46B9-900A-CD9D97C1CAD6}" dt="2021-07-19T21:47:07.821" v="993" actId="47"/>
        <pc:sldMkLst>
          <pc:docMk/>
          <pc:sldMk cId="1345439085" sldId="2143187218"/>
        </pc:sldMkLst>
      </pc:sldChg>
      <pc:sldChg chg="addSp delSp modSp new del mod">
        <pc:chgData name="PIETTE Célestin (TRACTEBEL - BELGIUM)" userId="118d9c83-8a9a-44e8-8b27-74e95efef63a" providerId="ADAL" clId="{79572E6C-17DB-46B9-900A-CD9D97C1CAD6}" dt="2021-07-19T21:15:15.474" v="983" actId="47"/>
        <pc:sldMkLst>
          <pc:docMk/>
          <pc:sldMk cId="1612270835" sldId="2143187218"/>
        </pc:sldMkLst>
        <pc:spChg chg="del">
          <ac:chgData name="PIETTE Célestin (TRACTEBEL - BELGIUM)" userId="118d9c83-8a9a-44e8-8b27-74e95efef63a" providerId="ADAL" clId="{79572E6C-17DB-46B9-900A-CD9D97C1CAD6}" dt="2021-07-19T21:11:49.334" v="958" actId="478"/>
          <ac:spMkLst>
            <pc:docMk/>
            <pc:sldMk cId="1612270835" sldId="2143187218"/>
            <ac:spMk id="2" creationId="{6CCC4A54-077A-4B46-BC0A-A0F0A3F8358A}"/>
          </ac:spMkLst>
        </pc:spChg>
        <pc:spChg chg="del">
          <ac:chgData name="PIETTE Célestin (TRACTEBEL - BELGIUM)" userId="118d9c83-8a9a-44e8-8b27-74e95efef63a" providerId="ADAL" clId="{79572E6C-17DB-46B9-900A-CD9D97C1CAD6}" dt="2021-07-19T21:11:49.334" v="958" actId="478"/>
          <ac:spMkLst>
            <pc:docMk/>
            <pc:sldMk cId="1612270835" sldId="2143187218"/>
            <ac:spMk id="3" creationId="{0D97EE3A-ED71-474E-9F7A-CAE2E963D4DB}"/>
          </ac:spMkLst>
        </pc:spChg>
        <pc:spChg chg="del">
          <ac:chgData name="PIETTE Célestin (TRACTEBEL - BELGIUM)" userId="118d9c83-8a9a-44e8-8b27-74e95efef63a" providerId="ADAL" clId="{79572E6C-17DB-46B9-900A-CD9D97C1CAD6}" dt="2021-07-19T21:11:49.334" v="958" actId="478"/>
          <ac:spMkLst>
            <pc:docMk/>
            <pc:sldMk cId="1612270835" sldId="2143187218"/>
            <ac:spMk id="4" creationId="{5596EB0D-56F2-4119-B90A-97A4A98E3E1E}"/>
          </ac:spMkLst>
        </pc:spChg>
        <pc:spChg chg="del">
          <ac:chgData name="PIETTE Célestin (TRACTEBEL - BELGIUM)" userId="118d9c83-8a9a-44e8-8b27-74e95efef63a" providerId="ADAL" clId="{79572E6C-17DB-46B9-900A-CD9D97C1CAD6}" dt="2021-07-19T21:11:49.334" v="958" actId="478"/>
          <ac:spMkLst>
            <pc:docMk/>
            <pc:sldMk cId="1612270835" sldId="2143187218"/>
            <ac:spMk id="5" creationId="{71AC71AA-6E41-4660-BB68-196805A6D6E9}"/>
          </ac:spMkLst>
        </pc:spChg>
        <pc:spChg chg="del">
          <ac:chgData name="PIETTE Célestin (TRACTEBEL - BELGIUM)" userId="118d9c83-8a9a-44e8-8b27-74e95efef63a" providerId="ADAL" clId="{79572E6C-17DB-46B9-900A-CD9D97C1CAD6}" dt="2021-07-19T21:11:49.334" v="958" actId="478"/>
          <ac:spMkLst>
            <pc:docMk/>
            <pc:sldMk cId="1612270835" sldId="2143187218"/>
            <ac:spMk id="6" creationId="{D56D77E3-1B1D-4EEC-A7C7-271B87B44E3A}"/>
          </ac:spMkLst>
        </pc:spChg>
        <pc:picChg chg="add mod">
          <ac:chgData name="PIETTE Célestin (TRACTEBEL - BELGIUM)" userId="118d9c83-8a9a-44e8-8b27-74e95efef63a" providerId="ADAL" clId="{79572E6C-17DB-46B9-900A-CD9D97C1CAD6}" dt="2021-07-19T21:11:53.624" v="959"/>
          <ac:picMkLst>
            <pc:docMk/>
            <pc:sldMk cId="1612270835" sldId="2143187218"/>
            <ac:picMk id="7" creationId="{AE6BC19A-DA7F-41CB-801F-B0D1BE4BDBBA}"/>
          </ac:picMkLst>
        </pc:picChg>
        <pc:picChg chg="add mod">
          <ac:chgData name="PIETTE Célestin (TRACTEBEL - BELGIUM)" userId="118d9c83-8a9a-44e8-8b27-74e95efef63a" providerId="ADAL" clId="{79572E6C-17DB-46B9-900A-CD9D97C1CAD6}" dt="2021-07-19T21:11:53.624" v="959"/>
          <ac:picMkLst>
            <pc:docMk/>
            <pc:sldMk cId="1612270835" sldId="2143187218"/>
            <ac:picMk id="8" creationId="{6D47E0C3-87E9-4E91-8474-9350900058A8}"/>
          </ac:picMkLst>
        </pc:picChg>
        <pc:picChg chg="add mod">
          <ac:chgData name="PIETTE Célestin (TRACTEBEL - BELGIUM)" userId="118d9c83-8a9a-44e8-8b27-74e95efef63a" providerId="ADAL" clId="{79572E6C-17DB-46B9-900A-CD9D97C1CAD6}" dt="2021-07-19T21:12:10.258" v="961" actId="1076"/>
          <ac:picMkLst>
            <pc:docMk/>
            <pc:sldMk cId="1612270835" sldId="2143187218"/>
            <ac:picMk id="9" creationId="{8D4D38C0-A314-4351-8250-52C8C6158C4A}"/>
          </ac:picMkLst>
        </pc:picChg>
      </pc:sldChg>
      <pc:sldChg chg="add del">
        <pc:chgData name="PIETTE Célestin (TRACTEBEL - BELGIUM)" userId="118d9c83-8a9a-44e8-8b27-74e95efef63a" providerId="ADAL" clId="{79572E6C-17DB-46B9-900A-CD9D97C1CAD6}" dt="2021-07-19T22:17:05.054" v="1175" actId="47"/>
        <pc:sldMkLst>
          <pc:docMk/>
          <pc:sldMk cId="3375833148" sldId="2143187218"/>
        </pc:sldMkLst>
      </pc:sldChg>
      <pc:sldChg chg="addSp delSp modSp add del mod">
        <pc:chgData name="PIETTE Célestin (TRACTEBEL - BELGIUM)" userId="118d9c83-8a9a-44e8-8b27-74e95efef63a" providerId="ADAL" clId="{79572E6C-17DB-46B9-900A-CD9D97C1CAD6}" dt="2021-07-19T22:17:43.877" v="1182" actId="47"/>
        <pc:sldMkLst>
          <pc:docMk/>
          <pc:sldMk cId="165412419" sldId="2143187219"/>
        </pc:sldMkLst>
        <pc:spChg chg="add del mod">
          <ac:chgData name="PIETTE Célestin (TRACTEBEL - BELGIUM)" userId="118d9c83-8a9a-44e8-8b27-74e95efef63a" providerId="ADAL" clId="{79572E6C-17DB-46B9-900A-CD9D97C1CAD6}" dt="2021-07-19T22:11:54.970" v="1076" actId="21"/>
          <ac:spMkLst>
            <pc:docMk/>
            <pc:sldMk cId="165412419" sldId="2143187219"/>
            <ac:spMk id="44" creationId="{19546AA6-0E9E-4CE9-9C96-FDCF53389668}"/>
          </ac:spMkLst>
        </pc:spChg>
        <pc:spChg chg="add del mod">
          <ac:chgData name="PIETTE Célestin (TRACTEBEL - BELGIUM)" userId="118d9c83-8a9a-44e8-8b27-74e95efef63a" providerId="ADAL" clId="{79572E6C-17DB-46B9-900A-CD9D97C1CAD6}" dt="2021-07-19T22:11:54.970" v="1076" actId="21"/>
          <ac:spMkLst>
            <pc:docMk/>
            <pc:sldMk cId="165412419" sldId="2143187219"/>
            <ac:spMk id="45" creationId="{22C9B20F-5F44-411F-ABF6-21CFB7569530}"/>
          </ac:spMkLst>
        </pc:spChg>
      </pc:sldChg>
      <pc:sldMasterChg chg="addSldLayout delSldLayout modSldLayout sldLayoutOrd">
        <pc:chgData name="PIETTE Célestin (TRACTEBEL - BELGIUM)" userId="118d9c83-8a9a-44e8-8b27-74e95efef63a" providerId="ADAL" clId="{79572E6C-17DB-46B9-900A-CD9D97C1CAD6}" dt="2021-07-19T22:20:16.413" v="1194" actId="20578"/>
        <pc:sldMasterMkLst>
          <pc:docMk/>
          <pc:sldMasterMk cId="0" sldId="2147483667"/>
        </pc:sldMasterMkLst>
        <pc:sldLayoutChg chg="addSp delSp modSp mod">
          <pc:chgData name="PIETTE Célestin (TRACTEBEL - BELGIUM)" userId="118d9c83-8a9a-44e8-8b27-74e95efef63a" providerId="ADAL" clId="{79572E6C-17DB-46B9-900A-CD9D97C1CAD6}" dt="2021-07-19T20:15:21.231" v="62" actId="21"/>
          <pc:sldLayoutMkLst>
            <pc:docMk/>
            <pc:sldMasterMk cId="0" sldId="2147483667"/>
            <pc:sldLayoutMk cId="63659300" sldId="2147483998"/>
          </pc:sldLayoutMkLst>
          <pc:picChg chg="del">
            <ac:chgData name="PIETTE Célestin (TRACTEBEL - BELGIUM)" userId="118d9c83-8a9a-44e8-8b27-74e95efef63a" providerId="ADAL" clId="{79572E6C-17DB-46B9-900A-CD9D97C1CAD6}" dt="2021-07-19T20:10:46.699" v="19" actId="478"/>
            <ac:picMkLst>
              <pc:docMk/>
              <pc:sldMasterMk cId="0" sldId="2147483667"/>
              <pc:sldLayoutMk cId="63659300" sldId="2147483998"/>
              <ac:picMk id="22" creationId="{1CA30DBE-6CE7-431C-9F68-43BB264A8431}"/>
            </ac:picMkLst>
          </pc:picChg>
          <pc:picChg chg="add mod ord">
            <ac:chgData name="PIETTE Célestin (TRACTEBEL - BELGIUM)" userId="118d9c83-8a9a-44e8-8b27-74e95efef63a" providerId="ADAL" clId="{79572E6C-17DB-46B9-900A-CD9D97C1CAD6}" dt="2021-07-19T20:10:54.594" v="22" actId="167"/>
            <ac:picMkLst>
              <pc:docMk/>
              <pc:sldMasterMk cId="0" sldId="2147483667"/>
              <pc:sldLayoutMk cId="63659300" sldId="2147483998"/>
              <ac:picMk id="25" creationId="{4CD422A6-6304-4164-AB86-C9AC87D8DC5D}"/>
            </ac:picMkLst>
          </pc:picChg>
          <pc:picChg chg="del">
            <ac:chgData name="PIETTE Célestin (TRACTEBEL - BELGIUM)" userId="118d9c83-8a9a-44e8-8b27-74e95efef63a" providerId="ADAL" clId="{79572E6C-17DB-46B9-900A-CD9D97C1CAD6}" dt="2021-07-19T20:15:21.231" v="62" actId="21"/>
            <ac:picMkLst>
              <pc:docMk/>
              <pc:sldMasterMk cId="0" sldId="2147483667"/>
              <pc:sldLayoutMk cId="63659300" sldId="2147483998"/>
              <ac:picMk id="35" creationId="{E2E16E85-310C-954E-ACE6-F8C3577AD22B}"/>
            </ac:picMkLst>
          </pc:picChg>
        </pc:sldLayoutChg>
        <pc:sldLayoutChg chg="addSp delSp modSp add mod">
          <pc:chgData name="PIETTE Célestin (TRACTEBEL - BELGIUM)" userId="118d9c83-8a9a-44e8-8b27-74e95efef63a" providerId="ADAL" clId="{79572E6C-17DB-46B9-900A-CD9D97C1CAD6}" dt="2021-07-19T22:18:58.981" v="1184" actId="478"/>
          <pc:sldLayoutMkLst>
            <pc:docMk/>
            <pc:sldMasterMk cId="0" sldId="2147483667"/>
            <pc:sldLayoutMk cId="3129075030" sldId="2147484019"/>
          </pc:sldLayoutMkLst>
          <pc:spChg chg="del">
            <ac:chgData name="PIETTE Célestin (TRACTEBEL - BELGIUM)" userId="118d9c83-8a9a-44e8-8b27-74e95efef63a" providerId="ADAL" clId="{79572E6C-17DB-46B9-900A-CD9D97C1CAD6}" dt="2021-07-19T22:18:58.981" v="1184" actId="478"/>
            <ac:spMkLst>
              <pc:docMk/>
              <pc:sldMasterMk cId="0" sldId="2147483667"/>
              <pc:sldLayoutMk cId="3129075030" sldId="2147484019"/>
              <ac:spMk id="29" creationId="{28A41E84-136E-6243-B508-9F7ED31AB136}"/>
            </ac:spMkLst>
          </pc:spChg>
          <pc:picChg chg="del">
            <ac:chgData name="PIETTE Célestin (TRACTEBEL - BELGIUM)" userId="118d9c83-8a9a-44e8-8b27-74e95efef63a" providerId="ADAL" clId="{79572E6C-17DB-46B9-900A-CD9D97C1CAD6}" dt="2021-07-19T20:21:10.882" v="137" actId="478"/>
            <ac:picMkLst>
              <pc:docMk/>
              <pc:sldMasterMk cId="0" sldId="2147483667"/>
              <pc:sldLayoutMk cId="3129075030" sldId="2147484019"/>
              <ac:picMk id="24" creationId="{878A21C3-D789-8743-B9EC-A828E557EFFA}"/>
            </ac:picMkLst>
          </pc:picChg>
          <pc:picChg chg="add mod ord">
            <ac:chgData name="PIETTE Célestin (TRACTEBEL - BELGIUM)" userId="118d9c83-8a9a-44e8-8b27-74e95efef63a" providerId="ADAL" clId="{79572E6C-17DB-46B9-900A-CD9D97C1CAD6}" dt="2021-07-19T20:21:18.702" v="139" actId="167"/>
            <ac:picMkLst>
              <pc:docMk/>
              <pc:sldMasterMk cId="0" sldId="2147483667"/>
              <pc:sldLayoutMk cId="3129075030" sldId="2147484019"/>
              <ac:picMk id="26" creationId="{AC03C0B4-1E57-4060-84D7-5A334C86DA52}"/>
            </ac:picMkLst>
          </pc:picChg>
        </pc:sldLayoutChg>
        <pc:sldLayoutChg chg="modSp add mod ord">
          <pc:chgData name="PIETTE Célestin (TRACTEBEL - BELGIUM)" userId="118d9c83-8a9a-44e8-8b27-74e95efef63a" providerId="ADAL" clId="{79572E6C-17DB-46B9-900A-CD9D97C1CAD6}" dt="2021-07-19T22:20:16.413" v="1194" actId="20578"/>
          <pc:sldLayoutMkLst>
            <pc:docMk/>
            <pc:sldMasterMk cId="0" sldId="2147483667"/>
            <pc:sldLayoutMk cId="3656162173" sldId="2147484020"/>
          </pc:sldLayoutMkLst>
          <pc:spChg chg="mod">
            <ac:chgData name="PIETTE Célestin (TRACTEBEL - BELGIUM)" userId="118d9c83-8a9a-44e8-8b27-74e95efef63a" providerId="ADAL" clId="{79572E6C-17DB-46B9-900A-CD9D97C1CAD6}" dt="2021-07-19T22:19:58.275" v="1192" actId="207"/>
            <ac:spMkLst>
              <pc:docMk/>
              <pc:sldMasterMk cId="0" sldId="2147483667"/>
              <pc:sldLayoutMk cId="3656162173" sldId="2147484020"/>
              <ac:spMk id="29" creationId="{28A41E84-136E-6243-B508-9F7ED31AB136}"/>
            </ac:spMkLst>
          </pc:spChg>
        </pc:sldLayoutChg>
        <pc:sldLayoutChg chg="delSp add del mod">
          <pc:chgData name="PIETTE Célestin (TRACTEBEL - BELGIUM)" userId="118d9c83-8a9a-44e8-8b27-74e95efef63a" providerId="ADAL" clId="{79572E6C-17DB-46B9-900A-CD9D97C1CAD6}" dt="2021-07-19T22:20:07.442" v="1193" actId="2696"/>
          <pc:sldLayoutMkLst>
            <pc:docMk/>
            <pc:sldMasterMk cId="0" sldId="2147483667"/>
            <pc:sldLayoutMk cId="380141876" sldId="2147484021"/>
          </pc:sldLayoutMkLst>
          <pc:spChg chg="del">
            <ac:chgData name="PIETTE Célestin (TRACTEBEL - BELGIUM)" userId="118d9c83-8a9a-44e8-8b27-74e95efef63a" providerId="ADAL" clId="{79572E6C-17DB-46B9-900A-CD9D97C1CAD6}" dt="2021-07-19T22:19:09.398" v="1186" actId="478"/>
            <ac:spMkLst>
              <pc:docMk/>
              <pc:sldMasterMk cId="0" sldId="2147483667"/>
              <pc:sldLayoutMk cId="380141876" sldId="2147484021"/>
              <ac:spMk id="3" creationId="{00000000-0000-0000-0000-000000000000}"/>
            </ac:spMkLst>
          </pc:spChg>
          <pc:spChg chg="del">
            <ac:chgData name="PIETTE Célestin (TRACTEBEL - BELGIUM)" userId="118d9c83-8a9a-44e8-8b27-74e95efef63a" providerId="ADAL" clId="{79572E6C-17DB-46B9-900A-CD9D97C1CAD6}" dt="2021-07-19T22:19:09.398" v="1186" actId="478"/>
            <ac:spMkLst>
              <pc:docMk/>
              <pc:sldMasterMk cId="0" sldId="2147483667"/>
              <pc:sldLayoutMk cId="380141876" sldId="2147484021"/>
              <ac:spMk id="8" creationId="{06037279-F6D4-5545-B9E0-6D584C4227E3}"/>
            </ac:spMkLst>
          </pc:spChg>
          <pc:spChg chg="del">
            <ac:chgData name="PIETTE Célestin (TRACTEBEL - BELGIUM)" userId="118d9c83-8a9a-44e8-8b27-74e95efef63a" providerId="ADAL" clId="{79572E6C-17DB-46B9-900A-CD9D97C1CAD6}" dt="2021-07-19T22:19:09.398" v="1186" actId="478"/>
            <ac:spMkLst>
              <pc:docMk/>
              <pc:sldMasterMk cId="0" sldId="2147483667"/>
              <pc:sldLayoutMk cId="380141876" sldId="2147484021"/>
              <ac:spMk id="17" creationId="{00000000-0000-0000-0000-000000000000}"/>
            </ac:spMkLst>
          </pc:spChg>
          <pc:spChg chg="del">
            <ac:chgData name="PIETTE Célestin (TRACTEBEL - BELGIUM)" userId="118d9c83-8a9a-44e8-8b27-74e95efef63a" providerId="ADAL" clId="{79572E6C-17DB-46B9-900A-CD9D97C1CAD6}" dt="2021-07-19T22:19:09.398" v="1186" actId="478"/>
            <ac:spMkLst>
              <pc:docMk/>
              <pc:sldMasterMk cId="0" sldId="2147483667"/>
              <pc:sldLayoutMk cId="380141876" sldId="2147484021"/>
              <ac:spMk id="30" creationId="{BC80EE42-6D37-9041-B804-072F97690F4D}"/>
            </ac:spMkLst>
          </pc:spChg>
          <pc:picChg chg="del">
            <ac:chgData name="PIETTE Célestin (TRACTEBEL - BELGIUM)" userId="118d9c83-8a9a-44e8-8b27-74e95efef63a" providerId="ADAL" clId="{79572E6C-17DB-46B9-900A-CD9D97C1CAD6}" dt="2021-07-19T22:19:09.398" v="1186" actId="478"/>
            <ac:picMkLst>
              <pc:docMk/>
              <pc:sldMasterMk cId="0" sldId="2147483667"/>
              <pc:sldLayoutMk cId="380141876" sldId="2147484021"/>
              <ac:picMk id="21" creationId="{24B81763-4DC6-DB40-81E7-633B23ADAB28}"/>
            </ac:picMkLst>
          </pc:picChg>
        </pc:sldLayoutChg>
        <pc:sldLayoutChg chg="del">
          <pc:chgData name="PIETTE Célestin (TRACTEBEL - BELGIUM)" userId="118d9c83-8a9a-44e8-8b27-74e95efef63a" providerId="ADAL" clId="{79572E6C-17DB-46B9-900A-CD9D97C1CAD6}" dt="2021-07-19T20:16:46.727" v="72" actId="47"/>
          <pc:sldLayoutMkLst>
            <pc:docMk/>
            <pc:sldMasterMk cId="0" sldId="2147483667"/>
            <pc:sldLayoutMk cId="1080167027" sldId="2147484021"/>
          </pc:sldLayoutMkLst>
        </pc:sldLayoutChg>
        <pc:sldLayoutChg chg="add mod">
          <pc:chgData name="PIETTE Célestin (TRACTEBEL - BELGIUM)" userId="118d9c83-8a9a-44e8-8b27-74e95efef63a" providerId="ADAL" clId="{79572E6C-17DB-46B9-900A-CD9D97C1CAD6}" dt="2021-07-19T22:19:29.395" v="1187" actId="2890"/>
          <pc:sldLayoutMkLst>
            <pc:docMk/>
            <pc:sldMasterMk cId="0" sldId="2147483667"/>
            <pc:sldLayoutMk cId="2270567739" sldId="2147484022"/>
          </pc:sldLayoutMkLst>
        </pc:sldLayoutChg>
      </pc:sldMasterChg>
    </pc:docChg>
  </pc:docChgLst>
  <pc:docChgLst>
    <pc:chgData name="PIETTE Célestin (TRACTEBEL - BELGIUM)" userId="118d9c83-8a9a-44e8-8b27-74e95efef63a" providerId="ADAL" clId="{4675A2E7-6CB9-48D9-BDC7-72E331497D5E}"/>
    <pc:docChg chg="undo redo custSel addSld delSld modSld">
      <pc:chgData name="PIETTE Célestin (TRACTEBEL - BELGIUM)" userId="118d9c83-8a9a-44e8-8b27-74e95efef63a" providerId="ADAL" clId="{4675A2E7-6CB9-48D9-BDC7-72E331497D5E}" dt="2021-10-01T09:27:04.670" v="19"/>
      <pc:docMkLst>
        <pc:docMk/>
      </pc:docMkLst>
      <pc:sldChg chg="add">
        <pc:chgData name="PIETTE Célestin (TRACTEBEL - BELGIUM)" userId="118d9c83-8a9a-44e8-8b27-74e95efef63a" providerId="ADAL" clId="{4675A2E7-6CB9-48D9-BDC7-72E331497D5E}" dt="2021-10-01T09:27:04.670" v="19"/>
        <pc:sldMkLst>
          <pc:docMk/>
          <pc:sldMk cId="2083200080" sldId="2143187225"/>
        </pc:sldMkLst>
      </pc:sldChg>
      <pc:sldChg chg="add del">
        <pc:chgData name="PIETTE Célestin (TRACTEBEL - BELGIUM)" userId="118d9c83-8a9a-44e8-8b27-74e95efef63a" providerId="ADAL" clId="{4675A2E7-6CB9-48D9-BDC7-72E331497D5E}" dt="2021-10-01T09:27:00.032" v="17" actId="47"/>
        <pc:sldMkLst>
          <pc:docMk/>
          <pc:sldMk cId="3261014571" sldId="2143187225"/>
        </pc:sldMkLst>
      </pc:sldChg>
      <pc:sldChg chg="modSp mod">
        <pc:chgData name="PIETTE Célestin (TRACTEBEL - BELGIUM)" userId="118d9c83-8a9a-44e8-8b27-74e95efef63a" providerId="ADAL" clId="{4675A2E7-6CB9-48D9-BDC7-72E331497D5E}" dt="2021-10-01T09:27:00.129" v="18" actId="20577"/>
        <pc:sldMkLst>
          <pc:docMk/>
          <pc:sldMk cId="3281791366" sldId="2143187229"/>
        </pc:sldMkLst>
        <pc:graphicFrameChg chg="modGraphic">
          <ac:chgData name="PIETTE Célestin (TRACTEBEL - BELGIUM)" userId="118d9c83-8a9a-44e8-8b27-74e95efef63a" providerId="ADAL" clId="{4675A2E7-6CB9-48D9-BDC7-72E331497D5E}" dt="2021-10-01T09:27:00.129" v="18" actId="20577"/>
          <ac:graphicFrameMkLst>
            <pc:docMk/>
            <pc:sldMk cId="3281791366" sldId="2143187229"/>
            <ac:graphicFrameMk id="13" creationId="{E69A12B4-2EF3-4981-BAFC-359A81C2D379}"/>
          </ac:graphicFrameMkLst>
        </pc:graphicFrameChg>
      </pc:sldChg>
      <pc:sldChg chg="delSp mod">
        <pc:chgData name="PIETTE Célestin (TRACTEBEL - BELGIUM)" userId="118d9c83-8a9a-44e8-8b27-74e95efef63a" providerId="ADAL" clId="{4675A2E7-6CB9-48D9-BDC7-72E331497D5E}" dt="2021-10-01T09:14:19.458" v="1" actId="478"/>
        <pc:sldMkLst>
          <pc:docMk/>
          <pc:sldMk cId="144357601" sldId="2143187230"/>
        </pc:sldMkLst>
        <pc:spChg chg="del">
          <ac:chgData name="PIETTE Célestin (TRACTEBEL - BELGIUM)" userId="118d9c83-8a9a-44e8-8b27-74e95efef63a" providerId="ADAL" clId="{4675A2E7-6CB9-48D9-BDC7-72E331497D5E}" dt="2021-10-01T09:14:19.458" v="1" actId="478"/>
          <ac:spMkLst>
            <pc:docMk/>
            <pc:sldMk cId="144357601" sldId="2143187230"/>
            <ac:spMk id="21" creationId="{31A69749-4010-4C7D-AFB0-9A2F0B49A9C2}"/>
          </ac:spMkLst>
        </pc:spChg>
        <pc:spChg chg="del">
          <ac:chgData name="PIETTE Célestin (TRACTEBEL - BELGIUM)" userId="118d9c83-8a9a-44e8-8b27-74e95efef63a" providerId="ADAL" clId="{4675A2E7-6CB9-48D9-BDC7-72E331497D5E}" dt="2021-10-01T09:14:19.458" v="1" actId="478"/>
          <ac:spMkLst>
            <pc:docMk/>
            <pc:sldMk cId="144357601" sldId="2143187230"/>
            <ac:spMk id="31" creationId="{D89C03BA-C7B3-4BFE-A510-2124ECD014B0}"/>
          </ac:spMkLst>
        </pc:spChg>
        <pc:spChg chg="del">
          <ac:chgData name="PIETTE Célestin (TRACTEBEL - BELGIUM)" userId="118d9c83-8a9a-44e8-8b27-74e95efef63a" providerId="ADAL" clId="{4675A2E7-6CB9-48D9-BDC7-72E331497D5E}" dt="2021-10-01T09:14:19.458" v="1" actId="478"/>
          <ac:spMkLst>
            <pc:docMk/>
            <pc:sldMk cId="144357601" sldId="2143187230"/>
            <ac:spMk id="39" creationId="{1B7DB5A2-24CE-4695-849F-DDF58B8F1FF0}"/>
          </ac:spMkLst>
        </pc:spChg>
        <pc:graphicFrameChg chg="del">
          <ac:chgData name="PIETTE Célestin (TRACTEBEL - BELGIUM)" userId="118d9c83-8a9a-44e8-8b27-74e95efef63a" providerId="ADAL" clId="{4675A2E7-6CB9-48D9-BDC7-72E331497D5E}" dt="2021-10-01T09:14:19.458" v="1" actId="478"/>
          <ac:graphicFrameMkLst>
            <pc:docMk/>
            <pc:sldMk cId="144357601" sldId="2143187230"/>
            <ac:graphicFrameMk id="8" creationId="{AA5C77DD-A8BC-401B-AF87-82399C5097D6}"/>
          </ac:graphicFrameMkLst>
        </pc:graphicFrameChg>
      </pc:sldChg>
      <pc:sldChg chg="add">
        <pc:chgData name="PIETTE Célestin (TRACTEBEL - BELGIUM)" userId="118d9c83-8a9a-44e8-8b27-74e95efef63a" providerId="ADAL" clId="{4675A2E7-6CB9-48D9-BDC7-72E331497D5E}" dt="2021-10-01T09:14:13.312" v="0"/>
        <pc:sldMkLst>
          <pc:docMk/>
          <pc:sldMk cId="797722928" sldId="2143187231"/>
        </pc:sldMkLst>
      </pc:sldChg>
      <pc:sldMasterChg chg="addSldLayout delSldLayout">
        <pc:chgData name="PIETTE Célestin (TRACTEBEL - BELGIUM)" userId="118d9c83-8a9a-44e8-8b27-74e95efef63a" providerId="ADAL" clId="{4675A2E7-6CB9-48D9-BDC7-72E331497D5E}" dt="2021-10-01T09:27:00.032" v="17" actId="47"/>
        <pc:sldMasterMkLst>
          <pc:docMk/>
          <pc:sldMasterMk cId="0" sldId="2147484023"/>
        </pc:sldMasterMkLst>
        <pc:sldLayoutChg chg="add del">
          <pc:chgData name="PIETTE Célestin (TRACTEBEL - BELGIUM)" userId="118d9c83-8a9a-44e8-8b27-74e95efef63a" providerId="ADAL" clId="{4675A2E7-6CB9-48D9-BDC7-72E331497D5E}" dt="2021-10-01T09:27:00.032" v="17" actId="47"/>
          <pc:sldLayoutMkLst>
            <pc:docMk/>
            <pc:sldMasterMk cId="0" sldId="2147484023"/>
            <pc:sldLayoutMk cId="3781185344" sldId="214748402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14CC7-97A6-4717-B038-F0F423CE8957}" type="doc">
      <dgm:prSet loTypeId="urn:microsoft.com/office/officeart/2005/8/layout/pyramid3" loCatId="pyramid" qsTypeId="urn:microsoft.com/office/officeart/2005/8/quickstyle/simple1" qsCatId="simple" csTypeId="urn:microsoft.com/office/officeart/2005/8/colors/accent1_2" csCatId="accent1" phldr="1"/>
      <dgm:spPr/>
    </dgm:pt>
    <dgm:pt modelId="{20775CF3-A83F-410E-9F54-D1F75EC8644C}">
      <dgm:prSet phldrT="[Text]" phldr="1" custT="1"/>
      <dgm:spPr>
        <a:solidFill>
          <a:schemeClr val="bg1">
            <a:lumMod val="95000"/>
          </a:schemeClr>
        </a:solidFill>
      </dgm:spPr>
      <dgm:t>
        <a:bodyPr/>
        <a:lstStyle/>
        <a:p>
          <a:endParaRPr lang="en-US" sz="1000"/>
        </a:p>
      </dgm:t>
    </dgm:pt>
    <dgm:pt modelId="{D7827F04-E3B3-4278-9E09-B9224E621E13}" type="parTrans" cxnId="{10615B75-2EE3-4518-B5ED-792900488277}">
      <dgm:prSet/>
      <dgm:spPr/>
      <dgm:t>
        <a:bodyPr/>
        <a:lstStyle/>
        <a:p>
          <a:endParaRPr lang="en-US" sz="1000"/>
        </a:p>
      </dgm:t>
    </dgm:pt>
    <dgm:pt modelId="{A8EE97CD-F8FD-4EC1-B917-08DB37814340}" type="sibTrans" cxnId="{10615B75-2EE3-4518-B5ED-792900488277}">
      <dgm:prSet/>
      <dgm:spPr/>
      <dgm:t>
        <a:bodyPr/>
        <a:lstStyle/>
        <a:p>
          <a:endParaRPr lang="en-US" sz="1000"/>
        </a:p>
      </dgm:t>
    </dgm:pt>
    <dgm:pt modelId="{C1650820-6CE8-4B02-8FE6-59E7CD813004}">
      <dgm:prSet phldrT="[Text]" phldr="1" custT="1"/>
      <dgm:spPr>
        <a:solidFill>
          <a:schemeClr val="bg1">
            <a:lumMod val="95000"/>
          </a:schemeClr>
        </a:solidFill>
      </dgm:spPr>
      <dgm:t>
        <a:bodyPr/>
        <a:lstStyle/>
        <a:p>
          <a:endParaRPr lang="en-US" sz="1000"/>
        </a:p>
      </dgm:t>
    </dgm:pt>
    <dgm:pt modelId="{16176604-0A8A-4F20-B5B7-63E0A9AD1356}" type="parTrans" cxnId="{7839EEFB-E4E1-458D-B9BE-2D473098C1D8}">
      <dgm:prSet/>
      <dgm:spPr/>
      <dgm:t>
        <a:bodyPr/>
        <a:lstStyle/>
        <a:p>
          <a:endParaRPr lang="en-US" sz="1000"/>
        </a:p>
      </dgm:t>
    </dgm:pt>
    <dgm:pt modelId="{5964AD3B-B4AD-49AB-80F6-920A22BA83F3}" type="sibTrans" cxnId="{7839EEFB-E4E1-458D-B9BE-2D473098C1D8}">
      <dgm:prSet/>
      <dgm:spPr/>
      <dgm:t>
        <a:bodyPr/>
        <a:lstStyle/>
        <a:p>
          <a:endParaRPr lang="en-US" sz="1000"/>
        </a:p>
      </dgm:t>
    </dgm:pt>
    <dgm:pt modelId="{6A36B868-4255-4EB2-B9C6-275E218FA8A6}">
      <dgm:prSet phldrT="[Text]" phldr="1" custT="1"/>
      <dgm:spPr>
        <a:solidFill>
          <a:schemeClr val="bg1">
            <a:lumMod val="95000"/>
          </a:schemeClr>
        </a:solidFill>
      </dgm:spPr>
      <dgm:t>
        <a:bodyPr/>
        <a:lstStyle/>
        <a:p>
          <a:endParaRPr lang="en-US" sz="1000" dirty="0"/>
        </a:p>
      </dgm:t>
    </dgm:pt>
    <dgm:pt modelId="{FFEFC7FE-E8FE-4887-9301-0AC4F4FDDD7C}" type="sibTrans" cxnId="{AA828C06-FFAD-49C1-AC41-58403A82629D}">
      <dgm:prSet/>
      <dgm:spPr/>
      <dgm:t>
        <a:bodyPr/>
        <a:lstStyle/>
        <a:p>
          <a:endParaRPr lang="en-US" sz="1000"/>
        </a:p>
      </dgm:t>
    </dgm:pt>
    <dgm:pt modelId="{6C49143F-C2AD-483D-9E50-C61DADF491D6}" type="parTrans" cxnId="{AA828C06-FFAD-49C1-AC41-58403A82629D}">
      <dgm:prSet/>
      <dgm:spPr/>
      <dgm:t>
        <a:bodyPr/>
        <a:lstStyle/>
        <a:p>
          <a:endParaRPr lang="en-US" sz="1000"/>
        </a:p>
      </dgm:t>
    </dgm:pt>
    <dgm:pt modelId="{672D994C-EE55-4A7E-8832-5819F8D239AF}" type="pres">
      <dgm:prSet presAssocID="{BEE14CC7-97A6-4717-B038-F0F423CE8957}" presName="Name0" presStyleCnt="0">
        <dgm:presLayoutVars>
          <dgm:dir/>
          <dgm:animLvl val="lvl"/>
          <dgm:resizeHandles val="exact"/>
        </dgm:presLayoutVars>
      </dgm:prSet>
      <dgm:spPr/>
    </dgm:pt>
    <dgm:pt modelId="{5868D11F-0602-4353-94DD-C25624A36F06}" type="pres">
      <dgm:prSet presAssocID="{6A36B868-4255-4EB2-B9C6-275E218FA8A6}" presName="Name8" presStyleCnt="0"/>
      <dgm:spPr/>
    </dgm:pt>
    <dgm:pt modelId="{F8C2E293-87D4-45AD-9F53-CEA6741A2274}" type="pres">
      <dgm:prSet presAssocID="{6A36B868-4255-4EB2-B9C6-275E218FA8A6}" presName="level" presStyleLbl="node1" presStyleIdx="0" presStyleCnt="3">
        <dgm:presLayoutVars>
          <dgm:chMax val="1"/>
          <dgm:bulletEnabled val="1"/>
        </dgm:presLayoutVars>
      </dgm:prSet>
      <dgm:spPr/>
    </dgm:pt>
    <dgm:pt modelId="{98EB93AC-38A0-4495-8B7C-07CABE112938}" type="pres">
      <dgm:prSet presAssocID="{6A36B868-4255-4EB2-B9C6-275E218FA8A6}" presName="levelTx" presStyleLbl="revTx" presStyleIdx="0" presStyleCnt="0">
        <dgm:presLayoutVars>
          <dgm:chMax val="1"/>
          <dgm:bulletEnabled val="1"/>
        </dgm:presLayoutVars>
      </dgm:prSet>
      <dgm:spPr/>
    </dgm:pt>
    <dgm:pt modelId="{E99124B0-BB09-451A-A936-267D243F079C}" type="pres">
      <dgm:prSet presAssocID="{20775CF3-A83F-410E-9F54-D1F75EC8644C}" presName="Name8" presStyleCnt="0"/>
      <dgm:spPr/>
    </dgm:pt>
    <dgm:pt modelId="{B1CC8AD1-D184-4963-B457-40B345E50F4C}" type="pres">
      <dgm:prSet presAssocID="{20775CF3-A83F-410E-9F54-D1F75EC8644C}" presName="level" presStyleLbl="node1" presStyleIdx="1" presStyleCnt="3">
        <dgm:presLayoutVars>
          <dgm:chMax val="1"/>
          <dgm:bulletEnabled val="1"/>
        </dgm:presLayoutVars>
      </dgm:prSet>
      <dgm:spPr/>
    </dgm:pt>
    <dgm:pt modelId="{71D2D268-C34E-4DBC-8D89-971E439245C7}" type="pres">
      <dgm:prSet presAssocID="{20775CF3-A83F-410E-9F54-D1F75EC8644C}" presName="levelTx" presStyleLbl="revTx" presStyleIdx="0" presStyleCnt="0">
        <dgm:presLayoutVars>
          <dgm:chMax val="1"/>
          <dgm:bulletEnabled val="1"/>
        </dgm:presLayoutVars>
      </dgm:prSet>
      <dgm:spPr/>
    </dgm:pt>
    <dgm:pt modelId="{DE5C416F-7C59-496A-9211-2D52FFD61A2E}" type="pres">
      <dgm:prSet presAssocID="{C1650820-6CE8-4B02-8FE6-59E7CD813004}" presName="Name8" presStyleCnt="0"/>
      <dgm:spPr/>
    </dgm:pt>
    <dgm:pt modelId="{AC00BC35-CC4F-4FD1-BDFD-BDA5E713BB34}" type="pres">
      <dgm:prSet presAssocID="{C1650820-6CE8-4B02-8FE6-59E7CD813004}" presName="level" presStyleLbl="node1" presStyleIdx="2" presStyleCnt="3">
        <dgm:presLayoutVars>
          <dgm:chMax val="1"/>
          <dgm:bulletEnabled val="1"/>
        </dgm:presLayoutVars>
      </dgm:prSet>
      <dgm:spPr/>
    </dgm:pt>
    <dgm:pt modelId="{E2608799-2787-42B9-82A3-991FC832AF69}" type="pres">
      <dgm:prSet presAssocID="{C1650820-6CE8-4B02-8FE6-59E7CD813004}" presName="levelTx" presStyleLbl="revTx" presStyleIdx="0" presStyleCnt="0">
        <dgm:presLayoutVars>
          <dgm:chMax val="1"/>
          <dgm:bulletEnabled val="1"/>
        </dgm:presLayoutVars>
      </dgm:prSet>
      <dgm:spPr/>
    </dgm:pt>
  </dgm:ptLst>
  <dgm:cxnLst>
    <dgm:cxn modelId="{AA828C06-FFAD-49C1-AC41-58403A82629D}" srcId="{BEE14CC7-97A6-4717-B038-F0F423CE8957}" destId="{6A36B868-4255-4EB2-B9C6-275E218FA8A6}" srcOrd="0" destOrd="0" parTransId="{6C49143F-C2AD-483D-9E50-C61DADF491D6}" sibTransId="{FFEFC7FE-E8FE-4887-9301-0AC4F4FDDD7C}"/>
    <dgm:cxn modelId="{E7037417-8740-4BB8-9BC1-9FF82EE5B5BF}" type="presOf" srcId="{C1650820-6CE8-4B02-8FE6-59E7CD813004}" destId="{AC00BC35-CC4F-4FD1-BDFD-BDA5E713BB34}" srcOrd="0" destOrd="0" presId="urn:microsoft.com/office/officeart/2005/8/layout/pyramid3"/>
    <dgm:cxn modelId="{B88BCB32-0C6A-4C37-828B-4A94F5C12365}" type="presOf" srcId="{BEE14CC7-97A6-4717-B038-F0F423CE8957}" destId="{672D994C-EE55-4A7E-8832-5819F8D239AF}" srcOrd="0" destOrd="0" presId="urn:microsoft.com/office/officeart/2005/8/layout/pyramid3"/>
    <dgm:cxn modelId="{1CE38C60-FAC7-4701-AD35-CC5687F4F6AE}" type="presOf" srcId="{6A36B868-4255-4EB2-B9C6-275E218FA8A6}" destId="{98EB93AC-38A0-4495-8B7C-07CABE112938}" srcOrd="1" destOrd="0" presId="urn:microsoft.com/office/officeart/2005/8/layout/pyramid3"/>
    <dgm:cxn modelId="{0E186042-C18C-4B3C-8787-4CAC6C69E220}" type="presOf" srcId="{6A36B868-4255-4EB2-B9C6-275E218FA8A6}" destId="{F8C2E293-87D4-45AD-9F53-CEA6741A2274}" srcOrd="0" destOrd="0" presId="urn:microsoft.com/office/officeart/2005/8/layout/pyramid3"/>
    <dgm:cxn modelId="{F4B3574A-D68A-4D85-8A62-C691E5E32BCB}" type="presOf" srcId="{C1650820-6CE8-4B02-8FE6-59E7CD813004}" destId="{E2608799-2787-42B9-82A3-991FC832AF69}" srcOrd="1" destOrd="0" presId="urn:microsoft.com/office/officeart/2005/8/layout/pyramid3"/>
    <dgm:cxn modelId="{10615B75-2EE3-4518-B5ED-792900488277}" srcId="{BEE14CC7-97A6-4717-B038-F0F423CE8957}" destId="{20775CF3-A83F-410E-9F54-D1F75EC8644C}" srcOrd="1" destOrd="0" parTransId="{D7827F04-E3B3-4278-9E09-B9224E621E13}" sibTransId="{A8EE97CD-F8FD-4EC1-B917-08DB37814340}"/>
    <dgm:cxn modelId="{EA84FBA6-EE73-46BF-BE12-E12A2CD49F75}" type="presOf" srcId="{20775CF3-A83F-410E-9F54-D1F75EC8644C}" destId="{B1CC8AD1-D184-4963-B457-40B345E50F4C}" srcOrd="0" destOrd="0" presId="urn:microsoft.com/office/officeart/2005/8/layout/pyramid3"/>
    <dgm:cxn modelId="{2ACECFB8-3A19-4EDE-901E-48A41F0E6DC9}" type="presOf" srcId="{20775CF3-A83F-410E-9F54-D1F75EC8644C}" destId="{71D2D268-C34E-4DBC-8D89-971E439245C7}" srcOrd="1" destOrd="0" presId="urn:microsoft.com/office/officeart/2005/8/layout/pyramid3"/>
    <dgm:cxn modelId="{7839EEFB-E4E1-458D-B9BE-2D473098C1D8}" srcId="{BEE14CC7-97A6-4717-B038-F0F423CE8957}" destId="{C1650820-6CE8-4B02-8FE6-59E7CD813004}" srcOrd="2" destOrd="0" parTransId="{16176604-0A8A-4F20-B5B7-63E0A9AD1356}" sibTransId="{5964AD3B-B4AD-49AB-80F6-920A22BA83F3}"/>
    <dgm:cxn modelId="{E701C896-0998-4AB7-B49E-9D8DDD9393D3}" type="presParOf" srcId="{672D994C-EE55-4A7E-8832-5819F8D239AF}" destId="{5868D11F-0602-4353-94DD-C25624A36F06}" srcOrd="0" destOrd="0" presId="urn:microsoft.com/office/officeart/2005/8/layout/pyramid3"/>
    <dgm:cxn modelId="{2F4EABA3-DF98-46FF-9DEC-7F7EC7CE6396}" type="presParOf" srcId="{5868D11F-0602-4353-94DD-C25624A36F06}" destId="{F8C2E293-87D4-45AD-9F53-CEA6741A2274}" srcOrd="0" destOrd="0" presId="urn:microsoft.com/office/officeart/2005/8/layout/pyramid3"/>
    <dgm:cxn modelId="{22076002-BE55-4A91-995B-C397C7F0D695}" type="presParOf" srcId="{5868D11F-0602-4353-94DD-C25624A36F06}" destId="{98EB93AC-38A0-4495-8B7C-07CABE112938}" srcOrd="1" destOrd="0" presId="urn:microsoft.com/office/officeart/2005/8/layout/pyramid3"/>
    <dgm:cxn modelId="{95F35AA8-E5B3-458B-A587-A48E9E9B0684}" type="presParOf" srcId="{672D994C-EE55-4A7E-8832-5819F8D239AF}" destId="{E99124B0-BB09-451A-A936-267D243F079C}" srcOrd="1" destOrd="0" presId="urn:microsoft.com/office/officeart/2005/8/layout/pyramid3"/>
    <dgm:cxn modelId="{EF82C6EA-FAAE-40F9-B713-C78374BDF9B9}" type="presParOf" srcId="{E99124B0-BB09-451A-A936-267D243F079C}" destId="{B1CC8AD1-D184-4963-B457-40B345E50F4C}" srcOrd="0" destOrd="0" presId="urn:microsoft.com/office/officeart/2005/8/layout/pyramid3"/>
    <dgm:cxn modelId="{57396011-8A59-4CF8-AD05-92AE67BC6127}" type="presParOf" srcId="{E99124B0-BB09-451A-A936-267D243F079C}" destId="{71D2D268-C34E-4DBC-8D89-971E439245C7}" srcOrd="1" destOrd="0" presId="urn:microsoft.com/office/officeart/2005/8/layout/pyramid3"/>
    <dgm:cxn modelId="{A556B04A-9349-4031-BA47-75CAEB59DA76}" type="presParOf" srcId="{672D994C-EE55-4A7E-8832-5819F8D239AF}" destId="{DE5C416F-7C59-496A-9211-2D52FFD61A2E}" srcOrd="2" destOrd="0" presId="urn:microsoft.com/office/officeart/2005/8/layout/pyramid3"/>
    <dgm:cxn modelId="{4C2A8F2F-F428-4F5D-ABBC-0E6645B74336}" type="presParOf" srcId="{DE5C416F-7C59-496A-9211-2D52FFD61A2E}" destId="{AC00BC35-CC4F-4FD1-BDFD-BDA5E713BB34}" srcOrd="0" destOrd="0" presId="urn:microsoft.com/office/officeart/2005/8/layout/pyramid3"/>
    <dgm:cxn modelId="{F323EB0E-BA4C-4F70-B6AA-15E80C3C01BF}" type="presParOf" srcId="{DE5C416F-7C59-496A-9211-2D52FFD61A2E}" destId="{E2608799-2787-42B9-82A3-991FC832AF69}" srcOrd="1" destOrd="0" presId="urn:microsoft.com/office/officeart/2005/8/layout/pyramid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888AA2-24D8-491A-B560-B77AF66D28CC}" type="doc">
      <dgm:prSet loTypeId="urn:microsoft.com/office/officeart/2005/8/layout/pyramid1" loCatId="pyramid" qsTypeId="urn:microsoft.com/office/officeart/2005/8/quickstyle/simple1" qsCatId="simple" csTypeId="urn:microsoft.com/office/officeart/2005/8/colors/accent1_2" csCatId="accent1" phldr="1"/>
      <dgm:spPr/>
    </dgm:pt>
    <dgm:pt modelId="{64833074-6B4B-420B-B106-D8DBDB838F80}">
      <dgm:prSet phldrT="[Text]" phldr="1" custT="1"/>
      <dgm:spPr>
        <a:solidFill>
          <a:schemeClr val="bg1">
            <a:lumMod val="95000"/>
          </a:schemeClr>
        </a:solidFill>
      </dgm:spPr>
      <dgm:t>
        <a:bodyPr/>
        <a:lstStyle/>
        <a:p>
          <a:endParaRPr lang="en-US" sz="1000"/>
        </a:p>
      </dgm:t>
    </dgm:pt>
    <dgm:pt modelId="{637A422B-6796-4EA9-9127-0590AD63EDF1}" type="parTrans" cxnId="{DE122A19-428E-4926-864D-E4E326AF80B4}">
      <dgm:prSet/>
      <dgm:spPr/>
      <dgm:t>
        <a:bodyPr/>
        <a:lstStyle/>
        <a:p>
          <a:endParaRPr lang="en-US" sz="1000"/>
        </a:p>
      </dgm:t>
    </dgm:pt>
    <dgm:pt modelId="{1E5E802D-15DF-43D1-B726-3C170CC956AD}" type="sibTrans" cxnId="{DE122A19-428E-4926-864D-E4E326AF80B4}">
      <dgm:prSet/>
      <dgm:spPr/>
      <dgm:t>
        <a:bodyPr/>
        <a:lstStyle/>
        <a:p>
          <a:endParaRPr lang="en-US" sz="1000"/>
        </a:p>
      </dgm:t>
    </dgm:pt>
    <dgm:pt modelId="{B4388023-C6E5-4DD8-B13F-919C801561FC}">
      <dgm:prSet phldrT="[Text]" phldr="1" custT="1"/>
      <dgm:spPr>
        <a:solidFill>
          <a:schemeClr val="bg1">
            <a:lumMod val="95000"/>
          </a:schemeClr>
        </a:solidFill>
      </dgm:spPr>
      <dgm:t>
        <a:bodyPr/>
        <a:lstStyle/>
        <a:p>
          <a:endParaRPr lang="en-US" sz="1000"/>
        </a:p>
      </dgm:t>
    </dgm:pt>
    <dgm:pt modelId="{3DC01D6D-8FF6-4E92-B5D0-5E3817FBF1F3}" type="parTrans" cxnId="{93F9A0ED-8386-4AED-AA06-87BCA41DDB66}">
      <dgm:prSet/>
      <dgm:spPr/>
      <dgm:t>
        <a:bodyPr/>
        <a:lstStyle/>
        <a:p>
          <a:endParaRPr lang="en-US" sz="1000"/>
        </a:p>
      </dgm:t>
    </dgm:pt>
    <dgm:pt modelId="{A4035183-61B1-4A86-9C03-0D7C1B89AA78}" type="sibTrans" cxnId="{93F9A0ED-8386-4AED-AA06-87BCA41DDB66}">
      <dgm:prSet/>
      <dgm:spPr/>
      <dgm:t>
        <a:bodyPr/>
        <a:lstStyle/>
        <a:p>
          <a:endParaRPr lang="en-US" sz="1000"/>
        </a:p>
      </dgm:t>
    </dgm:pt>
    <dgm:pt modelId="{09425C38-8B54-4120-BB44-E5EE1C473F01}">
      <dgm:prSet phldrT="[Text]" phldr="1" custT="1"/>
      <dgm:spPr>
        <a:solidFill>
          <a:schemeClr val="bg1">
            <a:lumMod val="95000"/>
          </a:schemeClr>
        </a:solidFill>
      </dgm:spPr>
      <dgm:t>
        <a:bodyPr/>
        <a:lstStyle/>
        <a:p>
          <a:endParaRPr lang="en-US" sz="1000"/>
        </a:p>
      </dgm:t>
    </dgm:pt>
    <dgm:pt modelId="{49A448B3-4886-4724-AFA9-B46399D2ACC3}" type="parTrans" cxnId="{D1C5689C-F117-45D0-886B-D02F2621C3BB}">
      <dgm:prSet/>
      <dgm:spPr/>
      <dgm:t>
        <a:bodyPr/>
        <a:lstStyle/>
        <a:p>
          <a:endParaRPr lang="en-US" sz="1000"/>
        </a:p>
      </dgm:t>
    </dgm:pt>
    <dgm:pt modelId="{616A6465-C4B0-417C-9EF0-C72AD97A3801}" type="sibTrans" cxnId="{D1C5689C-F117-45D0-886B-D02F2621C3BB}">
      <dgm:prSet/>
      <dgm:spPr/>
      <dgm:t>
        <a:bodyPr/>
        <a:lstStyle/>
        <a:p>
          <a:endParaRPr lang="en-US" sz="1000"/>
        </a:p>
      </dgm:t>
    </dgm:pt>
    <dgm:pt modelId="{F493D1F9-1AC6-4BB5-8F9C-487266E119A6}" type="pres">
      <dgm:prSet presAssocID="{1E888AA2-24D8-491A-B560-B77AF66D28CC}" presName="Name0" presStyleCnt="0">
        <dgm:presLayoutVars>
          <dgm:dir/>
          <dgm:animLvl val="lvl"/>
          <dgm:resizeHandles val="exact"/>
        </dgm:presLayoutVars>
      </dgm:prSet>
      <dgm:spPr/>
    </dgm:pt>
    <dgm:pt modelId="{F7309720-3706-477D-951C-9D95D70FAE38}" type="pres">
      <dgm:prSet presAssocID="{64833074-6B4B-420B-B106-D8DBDB838F80}" presName="Name8" presStyleCnt="0"/>
      <dgm:spPr/>
    </dgm:pt>
    <dgm:pt modelId="{A48D8429-8D2E-441A-9AD6-FDDD39428A56}" type="pres">
      <dgm:prSet presAssocID="{64833074-6B4B-420B-B106-D8DBDB838F80}" presName="level" presStyleLbl="node1" presStyleIdx="0" presStyleCnt="3">
        <dgm:presLayoutVars>
          <dgm:chMax val="1"/>
          <dgm:bulletEnabled val="1"/>
        </dgm:presLayoutVars>
      </dgm:prSet>
      <dgm:spPr/>
    </dgm:pt>
    <dgm:pt modelId="{D7D4E231-23A5-42DD-A794-D53B099EF741}" type="pres">
      <dgm:prSet presAssocID="{64833074-6B4B-420B-B106-D8DBDB838F80}" presName="levelTx" presStyleLbl="revTx" presStyleIdx="0" presStyleCnt="0">
        <dgm:presLayoutVars>
          <dgm:chMax val="1"/>
          <dgm:bulletEnabled val="1"/>
        </dgm:presLayoutVars>
      </dgm:prSet>
      <dgm:spPr/>
    </dgm:pt>
    <dgm:pt modelId="{73546A00-8216-425A-BAA3-7D3CF2FF0501}" type="pres">
      <dgm:prSet presAssocID="{B4388023-C6E5-4DD8-B13F-919C801561FC}" presName="Name8" presStyleCnt="0"/>
      <dgm:spPr/>
    </dgm:pt>
    <dgm:pt modelId="{27923BF9-3812-42BE-BBF1-989B1293723C}" type="pres">
      <dgm:prSet presAssocID="{B4388023-C6E5-4DD8-B13F-919C801561FC}" presName="level" presStyleLbl="node1" presStyleIdx="1" presStyleCnt="3">
        <dgm:presLayoutVars>
          <dgm:chMax val="1"/>
          <dgm:bulletEnabled val="1"/>
        </dgm:presLayoutVars>
      </dgm:prSet>
      <dgm:spPr/>
    </dgm:pt>
    <dgm:pt modelId="{08418E0D-7002-470B-A1A0-77DD385BA0D3}" type="pres">
      <dgm:prSet presAssocID="{B4388023-C6E5-4DD8-B13F-919C801561FC}" presName="levelTx" presStyleLbl="revTx" presStyleIdx="0" presStyleCnt="0">
        <dgm:presLayoutVars>
          <dgm:chMax val="1"/>
          <dgm:bulletEnabled val="1"/>
        </dgm:presLayoutVars>
      </dgm:prSet>
      <dgm:spPr/>
    </dgm:pt>
    <dgm:pt modelId="{2B0DB488-7171-4596-9B8B-61290807AC43}" type="pres">
      <dgm:prSet presAssocID="{09425C38-8B54-4120-BB44-E5EE1C473F01}" presName="Name8" presStyleCnt="0"/>
      <dgm:spPr/>
    </dgm:pt>
    <dgm:pt modelId="{5923308B-76B5-425E-B0F5-7B33769400A0}" type="pres">
      <dgm:prSet presAssocID="{09425C38-8B54-4120-BB44-E5EE1C473F01}" presName="level" presStyleLbl="node1" presStyleIdx="2" presStyleCnt="3">
        <dgm:presLayoutVars>
          <dgm:chMax val="1"/>
          <dgm:bulletEnabled val="1"/>
        </dgm:presLayoutVars>
      </dgm:prSet>
      <dgm:spPr/>
    </dgm:pt>
    <dgm:pt modelId="{0A770BCA-B67D-49A7-9222-3348C42AC580}" type="pres">
      <dgm:prSet presAssocID="{09425C38-8B54-4120-BB44-E5EE1C473F01}" presName="levelTx" presStyleLbl="revTx" presStyleIdx="0" presStyleCnt="0">
        <dgm:presLayoutVars>
          <dgm:chMax val="1"/>
          <dgm:bulletEnabled val="1"/>
        </dgm:presLayoutVars>
      </dgm:prSet>
      <dgm:spPr/>
    </dgm:pt>
  </dgm:ptLst>
  <dgm:cxnLst>
    <dgm:cxn modelId="{F7807F12-0292-4127-9492-A61C699D09C4}" type="presOf" srcId="{64833074-6B4B-420B-B106-D8DBDB838F80}" destId="{A48D8429-8D2E-441A-9AD6-FDDD39428A56}" srcOrd="0" destOrd="0" presId="urn:microsoft.com/office/officeart/2005/8/layout/pyramid1"/>
    <dgm:cxn modelId="{DE122A19-428E-4926-864D-E4E326AF80B4}" srcId="{1E888AA2-24D8-491A-B560-B77AF66D28CC}" destId="{64833074-6B4B-420B-B106-D8DBDB838F80}" srcOrd="0" destOrd="0" parTransId="{637A422B-6796-4EA9-9127-0590AD63EDF1}" sibTransId="{1E5E802D-15DF-43D1-B726-3C170CC956AD}"/>
    <dgm:cxn modelId="{F56C1C40-5A02-4F0B-BCB7-30D92ABEEDCF}" type="presOf" srcId="{64833074-6B4B-420B-B106-D8DBDB838F80}" destId="{D7D4E231-23A5-42DD-A794-D53B099EF741}" srcOrd="1" destOrd="0" presId="urn:microsoft.com/office/officeart/2005/8/layout/pyramid1"/>
    <dgm:cxn modelId="{7B8DCE5F-4847-4156-ABFA-B9681E8CD674}" type="presOf" srcId="{B4388023-C6E5-4DD8-B13F-919C801561FC}" destId="{27923BF9-3812-42BE-BBF1-989B1293723C}" srcOrd="0" destOrd="0" presId="urn:microsoft.com/office/officeart/2005/8/layout/pyramid1"/>
    <dgm:cxn modelId="{875A7841-DD19-4A85-A268-D30D89C4545C}" type="presOf" srcId="{B4388023-C6E5-4DD8-B13F-919C801561FC}" destId="{08418E0D-7002-470B-A1A0-77DD385BA0D3}" srcOrd="1" destOrd="0" presId="urn:microsoft.com/office/officeart/2005/8/layout/pyramid1"/>
    <dgm:cxn modelId="{698E8646-637A-4A0E-93A7-D46F4AE6010A}" type="presOf" srcId="{09425C38-8B54-4120-BB44-E5EE1C473F01}" destId="{5923308B-76B5-425E-B0F5-7B33769400A0}" srcOrd="0" destOrd="0" presId="urn:microsoft.com/office/officeart/2005/8/layout/pyramid1"/>
    <dgm:cxn modelId="{D1C5689C-F117-45D0-886B-D02F2621C3BB}" srcId="{1E888AA2-24D8-491A-B560-B77AF66D28CC}" destId="{09425C38-8B54-4120-BB44-E5EE1C473F01}" srcOrd="2" destOrd="0" parTransId="{49A448B3-4886-4724-AFA9-B46399D2ACC3}" sibTransId="{616A6465-C4B0-417C-9EF0-C72AD97A3801}"/>
    <dgm:cxn modelId="{65D9F7A8-18D1-46E5-AC96-64A5078DBF7D}" type="presOf" srcId="{09425C38-8B54-4120-BB44-E5EE1C473F01}" destId="{0A770BCA-B67D-49A7-9222-3348C42AC580}" srcOrd="1" destOrd="0" presId="urn:microsoft.com/office/officeart/2005/8/layout/pyramid1"/>
    <dgm:cxn modelId="{6A1AEDB1-A301-41DC-8489-6D64D03EBAC8}" type="presOf" srcId="{1E888AA2-24D8-491A-B560-B77AF66D28CC}" destId="{F493D1F9-1AC6-4BB5-8F9C-487266E119A6}" srcOrd="0" destOrd="0" presId="urn:microsoft.com/office/officeart/2005/8/layout/pyramid1"/>
    <dgm:cxn modelId="{93F9A0ED-8386-4AED-AA06-87BCA41DDB66}" srcId="{1E888AA2-24D8-491A-B560-B77AF66D28CC}" destId="{B4388023-C6E5-4DD8-B13F-919C801561FC}" srcOrd="1" destOrd="0" parTransId="{3DC01D6D-8FF6-4E92-B5D0-5E3817FBF1F3}" sibTransId="{A4035183-61B1-4A86-9C03-0D7C1B89AA78}"/>
    <dgm:cxn modelId="{2C4C8E97-B1D3-4DBC-BF38-2C0C2DCEF9BC}" type="presParOf" srcId="{F493D1F9-1AC6-4BB5-8F9C-487266E119A6}" destId="{F7309720-3706-477D-951C-9D95D70FAE38}" srcOrd="0" destOrd="0" presId="urn:microsoft.com/office/officeart/2005/8/layout/pyramid1"/>
    <dgm:cxn modelId="{F0AFA53B-6F2B-49B6-9817-F2BD753C1B30}" type="presParOf" srcId="{F7309720-3706-477D-951C-9D95D70FAE38}" destId="{A48D8429-8D2E-441A-9AD6-FDDD39428A56}" srcOrd="0" destOrd="0" presId="urn:microsoft.com/office/officeart/2005/8/layout/pyramid1"/>
    <dgm:cxn modelId="{E1EC93F9-426B-4285-AE55-BE5FDFC3AA9F}" type="presParOf" srcId="{F7309720-3706-477D-951C-9D95D70FAE38}" destId="{D7D4E231-23A5-42DD-A794-D53B099EF741}" srcOrd="1" destOrd="0" presId="urn:microsoft.com/office/officeart/2005/8/layout/pyramid1"/>
    <dgm:cxn modelId="{35C17CAC-4B9B-465B-B9A8-E3A91EC5BA76}" type="presParOf" srcId="{F493D1F9-1AC6-4BB5-8F9C-487266E119A6}" destId="{73546A00-8216-425A-BAA3-7D3CF2FF0501}" srcOrd="1" destOrd="0" presId="urn:microsoft.com/office/officeart/2005/8/layout/pyramid1"/>
    <dgm:cxn modelId="{5415515B-C733-4E6F-9C42-D8093474EAC7}" type="presParOf" srcId="{73546A00-8216-425A-BAA3-7D3CF2FF0501}" destId="{27923BF9-3812-42BE-BBF1-989B1293723C}" srcOrd="0" destOrd="0" presId="urn:microsoft.com/office/officeart/2005/8/layout/pyramid1"/>
    <dgm:cxn modelId="{81015564-788D-4B72-949C-80BC8CF06E8B}" type="presParOf" srcId="{73546A00-8216-425A-BAA3-7D3CF2FF0501}" destId="{08418E0D-7002-470B-A1A0-77DD385BA0D3}" srcOrd="1" destOrd="0" presId="urn:microsoft.com/office/officeart/2005/8/layout/pyramid1"/>
    <dgm:cxn modelId="{5E20C79B-6D67-4D01-A465-19317E059528}" type="presParOf" srcId="{F493D1F9-1AC6-4BB5-8F9C-487266E119A6}" destId="{2B0DB488-7171-4596-9B8B-61290807AC43}" srcOrd="2" destOrd="0" presId="urn:microsoft.com/office/officeart/2005/8/layout/pyramid1"/>
    <dgm:cxn modelId="{21F6E01A-B826-4322-8D53-F2CF1F5B0379}" type="presParOf" srcId="{2B0DB488-7171-4596-9B8B-61290807AC43}" destId="{5923308B-76B5-425E-B0F5-7B33769400A0}" srcOrd="0" destOrd="0" presId="urn:microsoft.com/office/officeart/2005/8/layout/pyramid1"/>
    <dgm:cxn modelId="{624A9C63-63E7-4125-8B0A-37BD3D811F72}" type="presParOf" srcId="{2B0DB488-7171-4596-9B8B-61290807AC43}" destId="{0A770BCA-B67D-49A7-9222-3348C42AC580}"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E14CC7-97A6-4717-B038-F0F423CE8957}" type="doc">
      <dgm:prSet loTypeId="urn:microsoft.com/office/officeart/2005/8/layout/pyramid3" loCatId="pyramid" qsTypeId="urn:microsoft.com/office/officeart/2005/8/quickstyle/simple1" qsCatId="simple" csTypeId="urn:microsoft.com/office/officeart/2005/8/colors/accent1_2" csCatId="accent1" phldr="1"/>
      <dgm:spPr/>
    </dgm:pt>
    <dgm:pt modelId="{20775CF3-A83F-410E-9F54-D1F75EC8644C}">
      <dgm:prSet phldrT="[Text]" phldr="1" custT="1"/>
      <dgm:spPr>
        <a:solidFill>
          <a:schemeClr val="bg1">
            <a:lumMod val="95000"/>
          </a:schemeClr>
        </a:solidFill>
      </dgm:spPr>
      <dgm:t>
        <a:bodyPr/>
        <a:lstStyle/>
        <a:p>
          <a:endParaRPr lang="en-US" sz="1000"/>
        </a:p>
      </dgm:t>
    </dgm:pt>
    <dgm:pt modelId="{D7827F04-E3B3-4278-9E09-B9224E621E13}" type="parTrans" cxnId="{10615B75-2EE3-4518-B5ED-792900488277}">
      <dgm:prSet/>
      <dgm:spPr/>
      <dgm:t>
        <a:bodyPr/>
        <a:lstStyle/>
        <a:p>
          <a:endParaRPr lang="en-US" sz="1000"/>
        </a:p>
      </dgm:t>
    </dgm:pt>
    <dgm:pt modelId="{A8EE97CD-F8FD-4EC1-B917-08DB37814340}" type="sibTrans" cxnId="{10615B75-2EE3-4518-B5ED-792900488277}">
      <dgm:prSet/>
      <dgm:spPr/>
      <dgm:t>
        <a:bodyPr/>
        <a:lstStyle/>
        <a:p>
          <a:endParaRPr lang="en-US" sz="1000"/>
        </a:p>
      </dgm:t>
    </dgm:pt>
    <dgm:pt modelId="{C1650820-6CE8-4B02-8FE6-59E7CD813004}">
      <dgm:prSet phldrT="[Text]" phldr="1" custT="1"/>
      <dgm:spPr>
        <a:solidFill>
          <a:schemeClr val="bg1">
            <a:lumMod val="95000"/>
          </a:schemeClr>
        </a:solidFill>
      </dgm:spPr>
      <dgm:t>
        <a:bodyPr/>
        <a:lstStyle/>
        <a:p>
          <a:endParaRPr lang="en-US" sz="1000"/>
        </a:p>
      </dgm:t>
    </dgm:pt>
    <dgm:pt modelId="{16176604-0A8A-4F20-B5B7-63E0A9AD1356}" type="parTrans" cxnId="{7839EEFB-E4E1-458D-B9BE-2D473098C1D8}">
      <dgm:prSet/>
      <dgm:spPr/>
      <dgm:t>
        <a:bodyPr/>
        <a:lstStyle/>
        <a:p>
          <a:endParaRPr lang="en-US" sz="1000"/>
        </a:p>
      </dgm:t>
    </dgm:pt>
    <dgm:pt modelId="{5964AD3B-B4AD-49AB-80F6-920A22BA83F3}" type="sibTrans" cxnId="{7839EEFB-E4E1-458D-B9BE-2D473098C1D8}">
      <dgm:prSet/>
      <dgm:spPr/>
      <dgm:t>
        <a:bodyPr/>
        <a:lstStyle/>
        <a:p>
          <a:endParaRPr lang="en-US" sz="1000"/>
        </a:p>
      </dgm:t>
    </dgm:pt>
    <dgm:pt modelId="{6A36B868-4255-4EB2-B9C6-275E218FA8A6}">
      <dgm:prSet phldrT="[Text]" phldr="1" custT="1"/>
      <dgm:spPr>
        <a:solidFill>
          <a:schemeClr val="bg1">
            <a:lumMod val="95000"/>
          </a:schemeClr>
        </a:solidFill>
      </dgm:spPr>
      <dgm:t>
        <a:bodyPr/>
        <a:lstStyle/>
        <a:p>
          <a:endParaRPr lang="en-US" sz="1000" dirty="0"/>
        </a:p>
      </dgm:t>
    </dgm:pt>
    <dgm:pt modelId="{FFEFC7FE-E8FE-4887-9301-0AC4F4FDDD7C}" type="sibTrans" cxnId="{AA828C06-FFAD-49C1-AC41-58403A82629D}">
      <dgm:prSet/>
      <dgm:spPr/>
      <dgm:t>
        <a:bodyPr/>
        <a:lstStyle/>
        <a:p>
          <a:endParaRPr lang="en-US" sz="1000"/>
        </a:p>
      </dgm:t>
    </dgm:pt>
    <dgm:pt modelId="{6C49143F-C2AD-483D-9E50-C61DADF491D6}" type="parTrans" cxnId="{AA828C06-FFAD-49C1-AC41-58403A82629D}">
      <dgm:prSet/>
      <dgm:spPr/>
      <dgm:t>
        <a:bodyPr/>
        <a:lstStyle/>
        <a:p>
          <a:endParaRPr lang="en-US" sz="1000"/>
        </a:p>
      </dgm:t>
    </dgm:pt>
    <dgm:pt modelId="{672D994C-EE55-4A7E-8832-5819F8D239AF}" type="pres">
      <dgm:prSet presAssocID="{BEE14CC7-97A6-4717-B038-F0F423CE8957}" presName="Name0" presStyleCnt="0">
        <dgm:presLayoutVars>
          <dgm:dir/>
          <dgm:animLvl val="lvl"/>
          <dgm:resizeHandles val="exact"/>
        </dgm:presLayoutVars>
      </dgm:prSet>
      <dgm:spPr/>
    </dgm:pt>
    <dgm:pt modelId="{5868D11F-0602-4353-94DD-C25624A36F06}" type="pres">
      <dgm:prSet presAssocID="{6A36B868-4255-4EB2-B9C6-275E218FA8A6}" presName="Name8" presStyleCnt="0"/>
      <dgm:spPr/>
    </dgm:pt>
    <dgm:pt modelId="{F8C2E293-87D4-45AD-9F53-CEA6741A2274}" type="pres">
      <dgm:prSet presAssocID="{6A36B868-4255-4EB2-B9C6-275E218FA8A6}" presName="level" presStyleLbl="node1" presStyleIdx="0" presStyleCnt="3">
        <dgm:presLayoutVars>
          <dgm:chMax val="1"/>
          <dgm:bulletEnabled val="1"/>
        </dgm:presLayoutVars>
      </dgm:prSet>
      <dgm:spPr/>
    </dgm:pt>
    <dgm:pt modelId="{98EB93AC-38A0-4495-8B7C-07CABE112938}" type="pres">
      <dgm:prSet presAssocID="{6A36B868-4255-4EB2-B9C6-275E218FA8A6}" presName="levelTx" presStyleLbl="revTx" presStyleIdx="0" presStyleCnt="0">
        <dgm:presLayoutVars>
          <dgm:chMax val="1"/>
          <dgm:bulletEnabled val="1"/>
        </dgm:presLayoutVars>
      </dgm:prSet>
      <dgm:spPr/>
    </dgm:pt>
    <dgm:pt modelId="{E99124B0-BB09-451A-A936-267D243F079C}" type="pres">
      <dgm:prSet presAssocID="{20775CF3-A83F-410E-9F54-D1F75EC8644C}" presName="Name8" presStyleCnt="0"/>
      <dgm:spPr/>
    </dgm:pt>
    <dgm:pt modelId="{B1CC8AD1-D184-4963-B457-40B345E50F4C}" type="pres">
      <dgm:prSet presAssocID="{20775CF3-A83F-410E-9F54-D1F75EC8644C}" presName="level" presStyleLbl="node1" presStyleIdx="1" presStyleCnt="3">
        <dgm:presLayoutVars>
          <dgm:chMax val="1"/>
          <dgm:bulletEnabled val="1"/>
        </dgm:presLayoutVars>
      </dgm:prSet>
      <dgm:spPr/>
    </dgm:pt>
    <dgm:pt modelId="{71D2D268-C34E-4DBC-8D89-971E439245C7}" type="pres">
      <dgm:prSet presAssocID="{20775CF3-A83F-410E-9F54-D1F75EC8644C}" presName="levelTx" presStyleLbl="revTx" presStyleIdx="0" presStyleCnt="0">
        <dgm:presLayoutVars>
          <dgm:chMax val="1"/>
          <dgm:bulletEnabled val="1"/>
        </dgm:presLayoutVars>
      </dgm:prSet>
      <dgm:spPr/>
    </dgm:pt>
    <dgm:pt modelId="{DE5C416F-7C59-496A-9211-2D52FFD61A2E}" type="pres">
      <dgm:prSet presAssocID="{C1650820-6CE8-4B02-8FE6-59E7CD813004}" presName="Name8" presStyleCnt="0"/>
      <dgm:spPr/>
    </dgm:pt>
    <dgm:pt modelId="{AC00BC35-CC4F-4FD1-BDFD-BDA5E713BB34}" type="pres">
      <dgm:prSet presAssocID="{C1650820-6CE8-4B02-8FE6-59E7CD813004}" presName="level" presStyleLbl="node1" presStyleIdx="2" presStyleCnt="3">
        <dgm:presLayoutVars>
          <dgm:chMax val="1"/>
          <dgm:bulletEnabled val="1"/>
        </dgm:presLayoutVars>
      </dgm:prSet>
      <dgm:spPr/>
    </dgm:pt>
    <dgm:pt modelId="{E2608799-2787-42B9-82A3-991FC832AF69}" type="pres">
      <dgm:prSet presAssocID="{C1650820-6CE8-4B02-8FE6-59E7CD813004}" presName="levelTx" presStyleLbl="revTx" presStyleIdx="0" presStyleCnt="0">
        <dgm:presLayoutVars>
          <dgm:chMax val="1"/>
          <dgm:bulletEnabled val="1"/>
        </dgm:presLayoutVars>
      </dgm:prSet>
      <dgm:spPr/>
    </dgm:pt>
  </dgm:ptLst>
  <dgm:cxnLst>
    <dgm:cxn modelId="{AA828C06-FFAD-49C1-AC41-58403A82629D}" srcId="{BEE14CC7-97A6-4717-B038-F0F423CE8957}" destId="{6A36B868-4255-4EB2-B9C6-275E218FA8A6}" srcOrd="0" destOrd="0" parTransId="{6C49143F-C2AD-483D-9E50-C61DADF491D6}" sibTransId="{FFEFC7FE-E8FE-4887-9301-0AC4F4FDDD7C}"/>
    <dgm:cxn modelId="{E7037417-8740-4BB8-9BC1-9FF82EE5B5BF}" type="presOf" srcId="{C1650820-6CE8-4B02-8FE6-59E7CD813004}" destId="{AC00BC35-CC4F-4FD1-BDFD-BDA5E713BB34}" srcOrd="0" destOrd="0" presId="urn:microsoft.com/office/officeart/2005/8/layout/pyramid3"/>
    <dgm:cxn modelId="{B88BCB32-0C6A-4C37-828B-4A94F5C12365}" type="presOf" srcId="{BEE14CC7-97A6-4717-B038-F0F423CE8957}" destId="{672D994C-EE55-4A7E-8832-5819F8D239AF}" srcOrd="0" destOrd="0" presId="urn:microsoft.com/office/officeart/2005/8/layout/pyramid3"/>
    <dgm:cxn modelId="{1CE38C60-FAC7-4701-AD35-CC5687F4F6AE}" type="presOf" srcId="{6A36B868-4255-4EB2-B9C6-275E218FA8A6}" destId="{98EB93AC-38A0-4495-8B7C-07CABE112938}" srcOrd="1" destOrd="0" presId="urn:microsoft.com/office/officeart/2005/8/layout/pyramid3"/>
    <dgm:cxn modelId="{0E186042-C18C-4B3C-8787-4CAC6C69E220}" type="presOf" srcId="{6A36B868-4255-4EB2-B9C6-275E218FA8A6}" destId="{F8C2E293-87D4-45AD-9F53-CEA6741A2274}" srcOrd="0" destOrd="0" presId="urn:microsoft.com/office/officeart/2005/8/layout/pyramid3"/>
    <dgm:cxn modelId="{F4B3574A-D68A-4D85-8A62-C691E5E32BCB}" type="presOf" srcId="{C1650820-6CE8-4B02-8FE6-59E7CD813004}" destId="{E2608799-2787-42B9-82A3-991FC832AF69}" srcOrd="1" destOrd="0" presId="urn:microsoft.com/office/officeart/2005/8/layout/pyramid3"/>
    <dgm:cxn modelId="{10615B75-2EE3-4518-B5ED-792900488277}" srcId="{BEE14CC7-97A6-4717-B038-F0F423CE8957}" destId="{20775CF3-A83F-410E-9F54-D1F75EC8644C}" srcOrd="1" destOrd="0" parTransId="{D7827F04-E3B3-4278-9E09-B9224E621E13}" sibTransId="{A8EE97CD-F8FD-4EC1-B917-08DB37814340}"/>
    <dgm:cxn modelId="{EA84FBA6-EE73-46BF-BE12-E12A2CD49F75}" type="presOf" srcId="{20775CF3-A83F-410E-9F54-D1F75EC8644C}" destId="{B1CC8AD1-D184-4963-B457-40B345E50F4C}" srcOrd="0" destOrd="0" presId="urn:microsoft.com/office/officeart/2005/8/layout/pyramid3"/>
    <dgm:cxn modelId="{2ACECFB8-3A19-4EDE-901E-48A41F0E6DC9}" type="presOf" srcId="{20775CF3-A83F-410E-9F54-D1F75EC8644C}" destId="{71D2D268-C34E-4DBC-8D89-971E439245C7}" srcOrd="1" destOrd="0" presId="urn:microsoft.com/office/officeart/2005/8/layout/pyramid3"/>
    <dgm:cxn modelId="{7839EEFB-E4E1-458D-B9BE-2D473098C1D8}" srcId="{BEE14CC7-97A6-4717-B038-F0F423CE8957}" destId="{C1650820-6CE8-4B02-8FE6-59E7CD813004}" srcOrd="2" destOrd="0" parTransId="{16176604-0A8A-4F20-B5B7-63E0A9AD1356}" sibTransId="{5964AD3B-B4AD-49AB-80F6-920A22BA83F3}"/>
    <dgm:cxn modelId="{E701C896-0998-4AB7-B49E-9D8DDD9393D3}" type="presParOf" srcId="{672D994C-EE55-4A7E-8832-5819F8D239AF}" destId="{5868D11F-0602-4353-94DD-C25624A36F06}" srcOrd="0" destOrd="0" presId="urn:microsoft.com/office/officeart/2005/8/layout/pyramid3"/>
    <dgm:cxn modelId="{2F4EABA3-DF98-46FF-9DEC-7F7EC7CE6396}" type="presParOf" srcId="{5868D11F-0602-4353-94DD-C25624A36F06}" destId="{F8C2E293-87D4-45AD-9F53-CEA6741A2274}" srcOrd="0" destOrd="0" presId="urn:microsoft.com/office/officeart/2005/8/layout/pyramid3"/>
    <dgm:cxn modelId="{22076002-BE55-4A91-995B-C397C7F0D695}" type="presParOf" srcId="{5868D11F-0602-4353-94DD-C25624A36F06}" destId="{98EB93AC-38A0-4495-8B7C-07CABE112938}" srcOrd="1" destOrd="0" presId="urn:microsoft.com/office/officeart/2005/8/layout/pyramid3"/>
    <dgm:cxn modelId="{95F35AA8-E5B3-458B-A587-A48E9E9B0684}" type="presParOf" srcId="{672D994C-EE55-4A7E-8832-5819F8D239AF}" destId="{E99124B0-BB09-451A-A936-267D243F079C}" srcOrd="1" destOrd="0" presId="urn:microsoft.com/office/officeart/2005/8/layout/pyramid3"/>
    <dgm:cxn modelId="{EF82C6EA-FAAE-40F9-B713-C78374BDF9B9}" type="presParOf" srcId="{E99124B0-BB09-451A-A936-267D243F079C}" destId="{B1CC8AD1-D184-4963-B457-40B345E50F4C}" srcOrd="0" destOrd="0" presId="urn:microsoft.com/office/officeart/2005/8/layout/pyramid3"/>
    <dgm:cxn modelId="{57396011-8A59-4CF8-AD05-92AE67BC6127}" type="presParOf" srcId="{E99124B0-BB09-451A-A936-267D243F079C}" destId="{71D2D268-C34E-4DBC-8D89-971E439245C7}" srcOrd="1" destOrd="0" presId="urn:microsoft.com/office/officeart/2005/8/layout/pyramid3"/>
    <dgm:cxn modelId="{A556B04A-9349-4031-BA47-75CAEB59DA76}" type="presParOf" srcId="{672D994C-EE55-4A7E-8832-5819F8D239AF}" destId="{DE5C416F-7C59-496A-9211-2D52FFD61A2E}" srcOrd="2" destOrd="0" presId="urn:microsoft.com/office/officeart/2005/8/layout/pyramid3"/>
    <dgm:cxn modelId="{4C2A8F2F-F428-4F5D-ABBC-0E6645B74336}" type="presParOf" srcId="{DE5C416F-7C59-496A-9211-2D52FFD61A2E}" destId="{AC00BC35-CC4F-4FD1-BDFD-BDA5E713BB34}" srcOrd="0" destOrd="0" presId="urn:microsoft.com/office/officeart/2005/8/layout/pyramid3"/>
    <dgm:cxn modelId="{F323EB0E-BA4C-4F70-B6AA-15E80C3C01BF}" type="presParOf" srcId="{DE5C416F-7C59-496A-9211-2D52FFD61A2E}" destId="{E2608799-2787-42B9-82A3-991FC832AF69}" srcOrd="1" destOrd="0" presId="urn:microsoft.com/office/officeart/2005/8/layout/pyramid3"/>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2E293-87D4-45AD-9F53-CEA6741A2274}">
      <dsp:nvSpPr>
        <dsp:cNvPr id="0" name=""/>
        <dsp:cNvSpPr/>
      </dsp:nvSpPr>
      <dsp:spPr>
        <a:xfrm rot="10800000">
          <a:off x="0" y="0"/>
          <a:ext cx="1890001" cy="420000"/>
        </a:xfrm>
        <a:prstGeom prst="trapezoid">
          <a:avLst>
            <a:gd name="adj" fmla="val 75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10800000">
        <a:off x="330750" y="0"/>
        <a:ext cx="1228500" cy="420000"/>
      </dsp:txXfrm>
    </dsp:sp>
    <dsp:sp modelId="{B1CC8AD1-D184-4963-B457-40B345E50F4C}">
      <dsp:nvSpPr>
        <dsp:cNvPr id="0" name=""/>
        <dsp:cNvSpPr/>
      </dsp:nvSpPr>
      <dsp:spPr>
        <a:xfrm rot="10800000">
          <a:off x="315000" y="420000"/>
          <a:ext cx="1260000" cy="420000"/>
        </a:xfrm>
        <a:prstGeom prst="trapezoid">
          <a:avLst>
            <a:gd name="adj" fmla="val 75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535500" y="420000"/>
        <a:ext cx="819000" cy="420000"/>
      </dsp:txXfrm>
    </dsp:sp>
    <dsp:sp modelId="{AC00BC35-CC4F-4FD1-BDFD-BDA5E713BB34}">
      <dsp:nvSpPr>
        <dsp:cNvPr id="0" name=""/>
        <dsp:cNvSpPr/>
      </dsp:nvSpPr>
      <dsp:spPr>
        <a:xfrm rot="10800000">
          <a:off x="630000" y="839999"/>
          <a:ext cx="630000" cy="420000"/>
        </a:xfrm>
        <a:prstGeom prst="trapezoid">
          <a:avLst>
            <a:gd name="adj" fmla="val 75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630000" y="839999"/>
        <a:ext cx="630000" cy="4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D8429-8D2E-441A-9AD6-FDDD39428A56}">
      <dsp:nvSpPr>
        <dsp:cNvPr id="0" name=""/>
        <dsp:cNvSpPr/>
      </dsp:nvSpPr>
      <dsp:spPr>
        <a:xfrm>
          <a:off x="630000" y="0"/>
          <a:ext cx="630000" cy="420000"/>
        </a:xfrm>
        <a:prstGeom prst="trapezoid">
          <a:avLst>
            <a:gd name="adj" fmla="val 75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30000" y="0"/>
        <a:ext cx="630000" cy="420000"/>
      </dsp:txXfrm>
    </dsp:sp>
    <dsp:sp modelId="{27923BF9-3812-42BE-BBF1-989B1293723C}">
      <dsp:nvSpPr>
        <dsp:cNvPr id="0" name=""/>
        <dsp:cNvSpPr/>
      </dsp:nvSpPr>
      <dsp:spPr>
        <a:xfrm>
          <a:off x="315000" y="420000"/>
          <a:ext cx="1260000" cy="420000"/>
        </a:xfrm>
        <a:prstGeom prst="trapezoid">
          <a:avLst>
            <a:gd name="adj" fmla="val 75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35499" y="420000"/>
        <a:ext cx="819000" cy="420000"/>
      </dsp:txXfrm>
    </dsp:sp>
    <dsp:sp modelId="{5923308B-76B5-425E-B0F5-7B33769400A0}">
      <dsp:nvSpPr>
        <dsp:cNvPr id="0" name=""/>
        <dsp:cNvSpPr/>
      </dsp:nvSpPr>
      <dsp:spPr>
        <a:xfrm>
          <a:off x="0" y="839999"/>
          <a:ext cx="1890000" cy="420000"/>
        </a:xfrm>
        <a:prstGeom prst="trapezoid">
          <a:avLst>
            <a:gd name="adj" fmla="val 75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30749" y="839999"/>
        <a:ext cx="1228500" cy="4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2E293-87D4-45AD-9F53-CEA6741A2274}">
      <dsp:nvSpPr>
        <dsp:cNvPr id="0" name=""/>
        <dsp:cNvSpPr/>
      </dsp:nvSpPr>
      <dsp:spPr>
        <a:xfrm rot="10800000">
          <a:off x="0" y="0"/>
          <a:ext cx="1890001" cy="420000"/>
        </a:xfrm>
        <a:prstGeom prst="trapezoid">
          <a:avLst>
            <a:gd name="adj" fmla="val 75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10800000">
        <a:off x="330750" y="0"/>
        <a:ext cx="1228500" cy="420000"/>
      </dsp:txXfrm>
    </dsp:sp>
    <dsp:sp modelId="{B1CC8AD1-D184-4963-B457-40B345E50F4C}">
      <dsp:nvSpPr>
        <dsp:cNvPr id="0" name=""/>
        <dsp:cNvSpPr/>
      </dsp:nvSpPr>
      <dsp:spPr>
        <a:xfrm rot="10800000">
          <a:off x="315000" y="420000"/>
          <a:ext cx="1260000" cy="420000"/>
        </a:xfrm>
        <a:prstGeom prst="trapezoid">
          <a:avLst>
            <a:gd name="adj" fmla="val 75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535500" y="420000"/>
        <a:ext cx="819000" cy="420000"/>
      </dsp:txXfrm>
    </dsp:sp>
    <dsp:sp modelId="{AC00BC35-CC4F-4FD1-BDFD-BDA5E713BB34}">
      <dsp:nvSpPr>
        <dsp:cNvPr id="0" name=""/>
        <dsp:cNvSpPr/>
      </dsp:nvSpPr>
      <dsp:spPr>
        <a:xfrm rot="10800000">
          <a:off x="630000" y="839999"/>
          <a:ext cx="630000" cy="420000"/>
        </a:xfrm>
        <a:prstGeom prst="trapezoid">
          <a:avLst>
            <a:gd name="adj" fmla="val 75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630000" y="839999"/>
        <a:ext cx="630000" cy="420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77740" cy="511730"/>
          </a:xfrm>
          <a:prstGeom prst="rect">
            <a:avLst/>
          </a:prstGeom>
        </p:spPr>
        <p:txBody>
          <a:bodyPr vert="horz" lIns="94180" tIns="47090" rIns="94180" bIns="47090" rtlCol="0"/>
          <a:lstStyle>
            <a:lvl1pPr algn="l">
              <a:defRPr sz="1100"/>
            </a:lvl1pPr>
          </a:lstStyle>
          <a:p>
            <a:endParaRPr lang="en-GB"/>
          </a:p>
        </p:txBody>
      </p:sp>
      <p:sp>
        <p:nvSpPr>
          <p:cNvPr id="3" name="Date Placeholder 2"/>
          <p:cNvSpPr>
            <a:spLocks noGrp="1"/>
          </p:cNvSpPr>
          <p:nvPr>
            <p:ph type="dt" sz="quarter" idx="1"/>
          </p:nvPr>
        </p:nvSpPr>
        <p:spPr>
          <a:xfrm>
            <a:off x="4023094" y="3"/>
            <a:ext cx="3077740" cy="511730"/>
          </a:xfrm>
          <a:prstGeom prst="rect">
            <a:avLst/>
          </a:prstGeom>
        </p:spPr>
        <p:txBody>
          <a:bodyPr vert="horz" lIns="94180" tIns="47090" rIns="94180" bIns="47090" rtlCol="0"/>
          <a:lstStyle>
            <a:lvl1pPr algn="r">
              <a:defRPr sz="1100"/>
            </a:lvl1pPr>
          </a:lstStyle>
          <a:p>
            <a:fld id="{308B5CF6-9A9A-45C2-BFBB-45234F937B39}" type="datetimeFigureOut">
              <a:rPr lang="en-GB" smtClean="0"/>
              <a:t>04/10/2021</a:t>
            </a:fld>
            <a:endParaRPr lang="en-GB"/>
          </a:p>
        </p:txBody>
      </p:sp>
      <p:sp>
        <p:nvSpPr>
          <p:cNvPr id="4" name="Footer Placeholder 3"/>
          <p:cNvSpPr>
            <a:spLocks noGrp="1"/>
          </p:cNvSpPr>
          <p:nvPr>
            <p:ph type="ftr" sz="quarter" idx="2"/>
          </p:nvPr>
        </p:nvSpPr>
        <p:spPr>
          <a:xfrm>
            <a:off x="2" y="9721109"/>
            <a:ext cx="3077740" cy="511730"/>
          </a:xfrm>
          <a:prstGeom prst="rect">
            <a:avLst/>
          </a:prstGeom>
        </p:spPr>
        <p:txBody>
          <a:bodyPr vert="horz" lIns="94180" tIns="47090" rIns="94180" bIns="47090" rtlCol="0" anchor="b"/>
          <a:lstStyle>
            <a:lvl1pPr algn="l">
              <a:defRPr sz="1100"/>
            </a:lvl1pPr>
          </a:lstStyle>
          <a:p>
            <a:endParaRPr lang="en-GB"/>
          </a:p>
        </p:txBody>
      </p:sp>
      <p:sp>
        <p:nvSpPr>
          <p:cNvPr id="5" name="Slide Number Placeholder 4"/>
          <p:cNvSpPr>
            <a:spLocks noGrp="1"/>
          </p:cNvSpPr>
          <p:nvPr>
            <p:ph type="sldNum" sz="quarter" idx="3"/>
          </p:nvPr>
        </p:nvSpPr>
        <p:spPr>
          <a:xfrm>
            <a:off x="4023094" y="9721109"/>
            <a:ext cx="3077740" cy="511730"/>
          </a:xfrm>
          <a:prstGeom prst="rect">
            <a:avLst/>
          </a:prstGeom>
        </p:spPr>
        <p:txBody>
          <a:bodyPr vert="horz" lIns="94180" tIns="47090" rIns="94180" bIns="47090" rtlCol="0" anchor="b"/>
          <a:lstStyle>
            <a:lvl1pPr algn="r">
              <a:defRPr sz="1100"/>
            </a:lvl1pPr>
          </a:lstStyle>
          <a:p>
            <a:fld id="{A459FFFB-F344-4D06-B03E-C92406B1D204}" type="slidenum">
              <a:rPr lang="en-GB" smtClean="0"/>
              <a:t>‹#›</a:t>
            </a:fld>
            <a:endParaRPr lang="en-GB"/>
          </a:p>
        </p:txBody>
      </p:sp>
    </p:spTree>
    <p:extLst>
      <p:ext uri="{BB962C8B-B14F-4D97-AF65-F5344CB8AC3E}">
        <p14:creationId xmlns:p14="http://schemas.microsoft.com/office/powerpoint/2010/main" val="3062132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3"/>
            <a:ext cx="3077740" cy="511730"/>
          </a:xfrm>
          <a:prstGeom prst="rect">
            <a:avLst/>
          </a:prstGeom>
        </p:spPr>
        <p:txBody>
          <a:bodyPr vert="horz" lIns="94180" tIns="47090" rIns="94180" bIns="47090" rtlCol="0"/>
          <a:lstStyle>
            <a:lvl1pPr algn="l">
              <a:defRPr sz="1100">
                <a:latin typeface="Arial" pitchFamily="34" charset="0"/>
              </a:defRPr>
            </a:lvl1pPr>
          </a:lstStyle>
          <a:p>
            <a:endParaRPr lang="fr-FR" dirty="0"/>
          </a:p>
        </p:txBody>
      </p:sp>
      <p:sp>
        <p:nvSpPr>
          <p:cNvPr id="3" name="Espace réservé de la date 2"/>
          <p:cNvSpPr>
            <a:spLocks noGrp="1"/>
          </p:cNvSpPr>
          <p:nvPr>
            <p:ph type="dt" idx="1"/>
          </p:nvPr>
        </p:nvSpPr>
        <p:spPr>
          <a:xfrm>
            <a:off x="4023094" y="3"/>
            <a:ext cx="3077740" cy="511730"/>
          </a:xfrm>
          <a:prstGeom prst="rect">
            <a:avLst/>
          </a:prstGeom>
        </p:spPr>
        <p:txBody>
          <a:bodyPr vert="horz" lIns="94180" tIns="47090" rIns="94180" bIns="47090" rtlCol="0"/>
          <a:lstStyle>
            <a:lvl1pPr algn="r">
              <a:defRPr sz="1100">
                <a:latin typeface="Arial" pitchFamily="34" charset="0"/>
              </a:defRPr>
            </a:lvl1pPr>
          </a:lstStyle>
          <a:p>
            <a:fld id="{D680E798-53FF-4C51-A981-953463752515}" type="datetimeFigureOut">
              <a:rPr lang="fr-FR" smtClean="0"/>
              <a:pPr/>
              <a:t>04/10/2021</a:t>
            </a:fld>
            <a:endParaRPr lang="fr-FR" dirty="0"/>
          </a:p>
        </p:txBody>
      </p:sp>
      <p:sp>
        <p:nvSpPr>
          <p:cNvPr id="4" name="Espace réservé de l'image des diapositives 3"/>
          <p:cNvSpPr>
            <a:spLocks noGrp="1" noRot="1" noChangeAspect="1"/>
          </p:cNvSpPr>
          <p:nvPr>
            <p:ph type="sldImg" idx="2"/>
          </p:nvPr>
        </p:nvSpPr>
        <p:spPr>
          <a:xfrm>
            <a:off x="710247" y="1088456"/>
            <a:ext cx="5681982" cy="3196776"/>
          </a:xfrm>
          <a:prstGeom prst="rect">
            <a:avLst/>
          </a:prstGeom>
          <a:noFill/>
          <a:ln w="12700">
            <a:solidFill>
              <a:prstClr val="black"/>
            </a:solidFill>
          </a:ln>
        </p:spPr>
        <p:txBody>
          <a:bodyPr vert="horz" lIns="94180" tIns="47090" rIns="94180" bIns="47090" rtlCol="0" anchor="ctr"/>
          <a:lstStyle/>
          <a:p>
            <a:endParaRPr lang="fr-FR" dirty="0"/>
          </a:p>
        </p:txBody>
      </p:sp>
      <p:sp>
        <p:nvSpPr>
          <p:cNvPr id="5" name="Espace réservé des commentaires 4"/>
          <p:cNvSpPr>
            <a:spLocks noGrp="1"/>
          </p:cNvSpPr>
          <p:nvPr>
            <p:ph type="body" sz="quarter" idx="3"/>
          </p:nvPr>
        </p:nvSpPr>
        <p:spPr>
          <a:xfrm>
            <a:off x="710249" y="4861443"/>
            <a:ext cx="5681980" cy="4605575"/>
          </a:xfrm>
          <a:prstGeom prst="rect">
            <a:avLst/>
          </a:prstGeom>
        </p:spPr>
        <p:txBody>
          <a:bodyPr vert="horz" lIns="94180" tIns="47090" rIns="94180" bIns="4709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2" y="9721109"/>
            <a:ext cx="3077740" cy="511730"/>
          </a:xfrm>
          <a:prstGeom prst="rect">
            <a:avLst/>
          </a:prstGeom>
        </p:spPr>
        <p:txBody>
          <a:bodyPr vert="horz" lIns="94180" tIns="47090" rIns="94180" bIns="47090" rtlCol="0" anchor="b"/>
          <a:lstStyle>
            <a:lvl1pPr algn="l">
              <a:defRPr sz="11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4023094" y="9721109"/>
            <a:ext cx="3077740" cy="511730"/>
          </a:xfrm>
          <a:prstGeom prst="rect">
            <a:avLst/>
          </a:prstGeom>
        </p:spPr>
        <p:txBody>
          <a:bodyPr vert="horz" lIns="94180" tIns="47090" rIns="94180" bIns="47090" rtlCol="0" anchor="b"/>
          <a:lstStyle>
            <a:lvl1pPr algn="r">
              <a:defRPr sz="1100">
                <a:latin typeface="Arial" pitchFamily="34" charset="0"/>
              </a:defRPr>
            </a:lvl1pPr>
          </a:lstStyle>
          <a:p>
            <a:fld id="{1B06CD8F-B7ED-4A05-9FB1-A01CC0EF02CC}" type="slidenum">
              <a:rPr lang="fr-FR" smtClean="0"/>
              <a:pPr/>
              <a:t>‹#›</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rgbClr val="354433"/>
        </a:solidFill>
        <a:latin typeface="Arial" pitchFamily="34" charset="0"/>
        <a:ea typeface="+mn-ea"/>
        <a:cs typeface="+mn-cs"/>
      </a:defRPr>
    </a:lvl1pPr>
    <a:lvl2pPr marL="457200" algn="l" defTabSz="914400" rtl="0" eaLnBrk="1" latinLnBrk="0" hangingPunct="1">
      <a:defRPr sz="1200" kern="1200">
        <a:solidFill>
          <a:srgbClr val="354433"/>
        </a:solidFill>
        <a:latin typeface="Arial" pitchFamily="34" charset="0"/>
        <a:ea typeface="+mn-ea"/>
        <a:cs typeface="+mn-cs"/>
      </a:defRPr>
    </a:lvl2pPr>
    <a:lvl3pPr marL="914400" algn="l" defTabSz="914400" rtl="0" eaLnBrk="1" latinLnBrk="0" hangingPunct="1">
      <a:defRPr sz="1200" kern="1200">
        <a:solidFill>
          <a:srgbClr val="354433"/>
        </a:solidFill>
        <a:latin typeface="Arial" pitchFamily="34" charset="0"/>
        <a:ea typeface="+mn-ea"/>
        <a:cs typeface="+mn-cs"/>
      </a:defRPr>
    </a:lvl3pPr>
    <a:lvl4pPr marL="1371600" algn="l" defTabSz="914400" rtl="0" eaLnBrk="1" latinLnBrk="0" hangingPunct="1">
      <a:defRPr sz="1200" kern="1200">
        <a:solidFill>
          <a:srgbClr val="354433"/>
        </a:solidFill>
        <a:latin typeface="Arial" pitchFamily="34" charset="0"/>
        <a:ea typeface="+mn-ea"/>
        <a:cs typeface="+mn-cs"/>
      </a:defRPr>
    </a:lvl4pPr>
    <a:lvl5pPr marL="1828800" algn="l" defTabSz="914400" rtl="0" eaLnBrk="1" latinLnBrk="0" hangingPunct="1">
      <a:defRPr sz="1200" kern="1200">
        <a:solidFill>
          <a:srgbClr val="354433"/>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1089025"/>
            <a:ext cx="5680075" cy="3195638"/>
          </a:xfrm>
        </p:spPr>
      </p:sp>
      <p:sp>
        <p:nvSpPr>
          <p:cNvPr id="3" name="Notes Placeholder 2"/>
          <p:cNvSpPr>
            <a:spLocks noGrp="1"/>
          </p:cNvSpPr>
          <p:nvPr>
            <p:ph type="body" idx="1"/>
          </p:nvPr>
        </p:nvSpPr>
        <p:spPr/>
        <p:txBody>
          <a:bodyPr>
            <a:normAutofit lnSpcReduction="10000"/>
          </a:bodyPr>
          <a:lstStyle/>
          <a:p>
            <a:r>
              <a:rPr lang="en-US" noProof="0" dirty="0"/>
              <a:t>So, first question is “what are SMRs and why are they different from previous nuclear concepts?”. This illustration capture most of the answers I will detail with you. And I really need to discipline myself to keep to the essential because there are so much to say that I could spend my entire keynote solely on this image. So, let’s keep it to two key messages:</a:t>
            </a:r>
          </a:p>
          <a:p>
            <a:endParaRPr lang="en-US" noProof="0" dirty="0"/>
          </a:p>
          <a:p>
            <a:r>
              <a:rPr lang="en-US" noProof="0" dirty="0"/>
              <a:t>SMRs are not a single product but rather a new design philosophy that aims to two things</a:t>
            </a:r>
          </a:p>
          <a:p>
            <a:endParaRPr lang="en-US" noProof="0" dirty="0"/>
          </a:p>
          <a:p>
            <a:pPr marL="228600" indent="-228600">
              <a:buAutoNum type="arabicPeriod"/>
            </a:pPr>
            <a:r>
              <a:rPr lang="en-US" b="1" noProof="0" dirty="0"/>
              <a:t>Bringing</a:t>
            </a:r>
            <a:r>
              <a:rPr lang="en-US" noProof="0" dirty="0"/>
              <a:t> back nuclear projects within a range of risk (in term of delivery certainty and financial burden) that is compatible with private actor appetite/capabilities. </a:t>
            </a:r>
            <a:br>
              <a:rPr lang="en-US" noProof="0" dirty="0"/>
            </a:br>
            <a:r>
              <a:rPr lang="en-US" noProof="0" dirty="0"/>
              <a:t>As illustrated on the left side, SMRs are not just smaller reactors, they are on purpose Smaller, Simpler and Standardized Modular Reactors designed in order to streamline the delivery process and reduce associated execution risk.</a:t>
            </a:r>
            <a:br>
              <a:rPr lang="en-US" noProof="0" dirty="0"/>
            </a:br>
            <a:endParaRPr lang="en-US" noProof="0" dirty="0"/>
          </a:p>
          <a:p>
            <a:pPr marL="228600" indent="-228600">
              <a:buAutoNum type="arabicPeriod"/>
            </a:pPr>
            <a:r>
              <a:rPr lang="en-US" b="1" noProof="0" dirty="0"/>
              <a:t>Extending </a:t>
            </a:r>
            <a:r>
              <a:rPr lang="en-US" b="0" noProof="0" dirty="0"/>
              <a:t>the</a:t>
            </a:r>
            <a:r>
              <a:rPr lang="en-US" noProof="0" dirty="0"/>
              <a:t> reach of market applications: as the market context is changing with the energy transition, we see emerging the need for:</a:t>
            </a:r>
            <a:br>
              <a:rPr lang="en-US" noProof="0" dirty="0"/>
            </a:br>
            <a:endParaRPr lang="en-US" noProof="0" dirty="0"/>
          </a:p>
          <a:p>
            <a:pPr marL="685800" lvl="1" indent="-228600">
              <a:buAutoNum type="arabicPeriod"/>
            </a:pPr>
            <a:r>
              <a:rPr lang="en-US" b="1" noProof="0" dirty="0"/>
              <a:t>flexible</a:t>
            </a:r>
            <a:r>
              <a:rPr lang="en-US" noProof="0" dirty="0"/>
              <a:t>/dispatchable energy source to balance the increasing share of renewable energies and,</a:t>
            </a:r>
          </a:p>
          <a:p>
            <a:pPr marL="685800" lvl="1" indent="-228600">
              <a:buAutoNum type="arabicPeriod"/>
            </a:pPr>
            <a:r>
              <a:rPr lang="en-US" noProof="0" dirty="0"/>
              <a:t>For </a:t>
            </a:r>
            <a:r>
              <a:rPr lang="en-US" b="1" noProof="0" dirty="0"/>
              <a:t>versatile</a:t>
            </a:r>
            <a:r>
              <a:rPr lang="en-US" noProof="0" dirty="0"/>
              <a:t> energy solution to address segment of the economy that are difficult to electrify like the heavy industry and long-haul transport</a:t>
            </a:r>
          </a:p>
          <a:p>
            <a:endParaRPr lang="en-US" noProof="0" dirty="0"/>
          </a:p>
          <a:p>
            <a:r>
              <a:rPr lang="en-US" noProof="0" dirty="0"/>
              <a:t>And this materialize in more than 70 concepts internationally at various level of development.</a:t>
            </a:r>
          </a:p>
        </p:txBody>
      </p:sp>
      <p:sp>
        <p:nvSpPr>
          <p:cNvPr id="4" name="Slide Number Placeholder 3"/>
          <p:cNvSpPr>
            <a:spLocks noGrp="1"/>
          </p:cNvSpPr>
          <p:nvPr>
            <p:ph type="sldNum" sz="quarter" idx="5"/>
          </p:nvPr>
        </p:nvSpPr>
        <p:spPr/>
        <p:txBody>
          <a:bodyPr/>
          <a:lstStyle/>
          <a:p>
            <a:fld id="{1B06CD8F-B7ED-4A05-9FB1-A01CC0EF02CC}" type="slidenum">
              <a:rPr lang="fr-FR" smtClean="0"/>
              <a:pPr/>
              <a:t>3</a:t>
            </a:fld>
            <a:endParaRPr lang="fr-FR" dirty="0"/>
          </a:p>
        </p:txBody>
      </p:sp>
    </p:spTree>
    <p:extLst>
      <p:ext uri="{BB962C8B-B14F-4D97-AF65-F5344CB8AC3E}">
        <p14:creationId xmlns:p14="http://schemas.microsoft.com/office/powerpoint/2010/main" val="4144865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1089025"/>
            <a:ext cx="5680075" cy="3195638"/>
          </a:xfrm>
        </p:spPr>
      </p:sp>
      <p:sp>
        <p:nvSpPr>
          <p:cNvPr id="3" name="Notes Placeholder 2"/>
          <p:cNvSpPr>
            <a:spLocks noGrp="1"/>
          </p:cNvSpPr>
          <p:nvPr>
            <p:ph type="body" idx="1"/>
          </p:nvPr>
        </p:nvSpPr>
        <p:spPr/>
        <p:txBody>
          <a:bodyPr>
            <a:normAutofit lnSpcReduction="10000"/>
          </a:bodyPr>
          <a:lstStyle/>
          <a:p>
            <a:r>
              <a:rPr lang="en-GB" dirty="0"/>
              <a:t>For the past 3-4 years has invested significant time and effort trying to understand the SMR “universe”: with technical due diligence, market study and interaction with the overall network of the industry</a:t>
            </a:r>
          </a:p>
          <a:p>
            <a:endParaRPr lang="en-GB" dirty="0"/>
          </a:p>
          <a:p>
            <a:r>
              <a:rPr lang="en-GB" dirty="0"/>
              <a:t>What I would like to do today is to take you through the most frequently asked questions that we received while exchanging with different market actors: SMR developer of course, but also potential client/off-taker and “facilitator” like public institutions.</a:t>
            </a:r>
          </a:p>
          <a:p>
            <a:endParaRPr lang="en-GB" dirty="0"/>
          </a:p>
          <a:p>
            <a:r>
              <a:rPr lang="en-GB" dirty="0"/>
              <a:t>And those will be my table of content:</a:t>
            </a:r>
          </a:p>
          <a:p>
            <a:endParaRPr lang="en-GB" dirty="0"/>
          </a:p>
          <a:p>
            <a:pPr marL="228600" indent="-228600">
              <a:buAutoNum type="arabicPeriod"/>
            </a:pPr>
            <a:r>
              <a:rPr lang="en-GB" dirty="0"/>
              <a:t>Why consider SMRs and why now ? So why, this time, is it different ? What are the drivers and enablers supporting SMR development?</a:t>
            </a:r>
          </a:p>
          <a:p>
            <a:pPr marL="228600" indent="-228600">
              <a:buAutoNum type="arabicPeriod"/>
            </a:pPr>
            <a:r>
              <a:rPr lang="en-GB" dirty="0"/>
              <a:t>Where to start ? As the literature on SMR is already overwhelmingly large, were to find reliable information ?</a:t>
            </a:r>
          </a:p>
          <a:p>
            <a:pPr marL="228600" indent="-228600">
              <a:buAutoNum type="arabicPeriod"/>
            </a:pPr>
            <a:r>
              <a:rPr lang="en-GB" dirty="0"/>
              <a:t>As you may know, more than 70 SMR design co-exist presently. So, how to identify the winning concepts?</a:t>
            </a:r>
          </a:p>
          <a:p>
            <a:pPr marL="228600" indent="-228600">
              <a:buAutoNum type="arabicPeriod"/>
            </a:pPr>
            <a:r>
              <a:rPr lang="en-GB" dirty="0"/>
              <a:t>Who are the potential clients  ? And do they even know it yet ?</a:t>
            </a:r>
          </a:p>
          <a:p>
            <a:pPr marL="228600" indent="-228600">
              <a:buAutoNum type="arabicPeriod"/>
            </a:pPr>
            <a:r>
              <a:rPr lang="en-GB" dirty="0"/>
              <a:t>As a decision maker, how to ensure it become an option for my business or territory?</a:t>
            </a:r>
          </a:p>
          <a:p>
            <a:pPr marL="228600" indent="-228600">
              <a:buAutoNum type="arabicPeriod"/>
            </a:pPr>
            <a:endParaRPr lang="en-GB" dirty="0"/>
          </a:p>
          <a:p>
            <a:pPr marL="228600" indent="-228600">
              <a:buAutoNum type="arabicPeriod"/>
            </a:pPr>
            <a:r>
              <a:rPr lang="en-GB" dirty="0"/>
              <a:t>And then I will illustrate those insights with two recent references with industrial clients.</a:t>
            </a:r>
          </a:p>
          <a:p>
            <a:endParaRPr lang="en-GB" dirty="0"/>
          </a:p>
          <a:p>
            <a:r>
              <a:rPr lang="en-GB" dirty="0"/>
              <a:t>Really my objective today is to demystify some of milestones that would lead to an overall SMR strategy and delivery plan</a:t>
            </a:r>
          </a:p>
        </p:txBody>
      </p:sp>
      <p:sp>
        <p:nvSpPr>
          <p:cNvPr id="4" name="Slide Number Placeholder 3"/>
          <p:cNvSpPr>
            <a:spLocks noGrp="1"/>
          </p:cNvSpPr>
          <p:nvPr>
            <p:ph type="sldNum" sz="quarter" idx="5"/>
          </p:nvPr>
        </p:nvSpPr>
        <p:spPr/>
        <p:txBody>
          <a:bodyPr/>
          <a:lstStyle/>
          <a:p>
            <a:fld id="{1B06CD8F-B7ED-4A05-9FB1-A01CC0EF02CC}" type="slidenum">
              <a:rPr lang="fr-FR" smtClean="0"/>
              <a:pPr/>
              <a:t>4</a:t>
            </a:fld>
            <a:endParaRPr lang="fr-FR" dirty="0"/>
          </a:p>
        </p:txBody>
      </p:sp>
    </p:spTree>
    <p:extLst>
      <p:ext uri="{BB962C8B-B14F-4D97-AF65-F5344CB8AC3E}">
        <p14:creationId xmlns:p14="http://schemas.microsoft.com/office/powerpoint/2010/main" val="2835689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1089025"/>
            <a:ext cx="5680075" cy="3195638"/>
          </a:xfrm>
        </p:spPr>
      </p:sp>
      <p:sp>
        <p:nvSpPr>
          <p:cNvPr id="3" name="Notes Placeholder 2"/>
          <p:cNvSpPr>
            <a:spLocks noGrp="1"/>
          </p:cNvSpPr>
          <p:nvPr>
            <p:ph type="body" idx="1"/>
          </p:nvPr>
        </p:nvSpPr>
        <p:spPr/>
        <p:txBody>
          <a:bodyPr>
            <a:normAutofit lnSpcReduction="10000"/>
          </a:bodyPr>
          <a:lstStyle/>
          <a:p>
            <a:r>
              <a:rPr lang="en-GB" dirty="0"/>
              <a:t>For the past 3-4 years has invested significant time and effort trying to understand the SMR “universe”: with technical due diligence, market study and interaction with the overall network of the industry</a:t>
            </a:r>
          </a:p>
          <a:p>
            <a:endParaRPr lang="en-GB" dirty="0"/>
          </a:p>
          <a:p>
            <a:r>
              <a:rPr lang="en-GB" dirty="0"/>
              <a:t>What I would like to do today is to take you through the most frequently asked questions that we received while exchanging with different market actors: SMR developer of course, but also potential client/off-taker and “facilitator” like public institutions.</a:t>
            </a:r>
          </a:p>
          <a:p>
            <a:endParaRPr lang="en-GB" dirty="0"/>
          </a:p>
          <a:p>
            <a:r>
              <a:rPr lang="en-GB" dirty="0"/>
              <a:t>And those will be my table of content:</a:t>
            </a:r>
          </a:p>
          <a:p>
            <a:endParaRPr lang="en-GB" dirty="0"/>
          </a:p>
          <a:p>
            <a:pPr marL="228600" indent="-228600">
              <a:buAutoNum type="arabicPeriod"/>
            </a:pPr>
            <a:r>
              <a:rPr lang="en-GB" dirty="0"/>
              <a:t>Why consider SMRs and why now ? So why, this time, is it different ? What are the drivers and enablers supporting SMR development?</a:t>
            </a:r>
          </a:p>
          <a:p>
            <a:pPr marL="228600" indent="-228600">
              <a:buAutoNum type="arabicPeriod"/>
            </a:pPr>
            <a:r>
              <a:rPr lang="en-GB" dirty="0"/>
              <a:t>Where to start ? As the literature on SMR is already overwhelmingly large, were to find reliable information ?</a:t>
            </a:r>
          </a:p>
          <a:p>
            <a:pPr marL="228600" indent="-228600">
              <a:buAutoNum type="arabicPeriod"/>
            </a:pPr>
            <a:r>
              <a:rPr lang="en-GB" dirty="0"/>
              <a:t>As you may know, more than 70 SMR design co-exist presently. So, how to identify the winning concepts?</a:t>
            </a:r>
          </a:p>
          <a:p>
            <a:pPr marL="228600" indent="-228600">
              <a:buAutoNum type="arabicPeriod"/>
            </a:pPr>
            <a:r>
              <a:rPr lang="en-GB" dirty="0"/>
              <a:t>Who are the potential clients  ? And do they even know it yet ?</a:t>
            </a:r>
          </a:p>
          <a:p>
            <a:pPr marL="228600" indent="-228600">
              <a:buAutoNum type="arabicPeriod"/>
            </a:pPr>
            <a:r>
              <a:rPr lang="en-GB" dirty="0"/>
              <a:t>As a decision maker, how to ensure it become an option for my business or territory?</a:t>
            </a:r>
          </a:p>
          <a:p>
            <a:pPr marL="228600" indent="-228600">
              <a:buAutoNum type="arabicPeriod"/>
            </a:pPr>
            <a:endParaRPr lang="en-GB" dirty="0"/>
          </a:p>
          <a:p>
            <a:pPr marL="228600" indent="-228600">
              <a:buAutoNum type="arabicPeriod"/>
            </a:pPr>
            <a:r>
              <a:rPr lang="en-GB" dirty="0"/>
              <a:t>And then I will illustrate those insights with two recent references with industrial clients.</a:t>
            </a:r>
          </a:p>
          <a:p>
            <a:endParaRPr lang="en-GB" dirty="0"/>
          </a:p>
          <a:p>
            <a:r>
              <a:rPr lang="en-GB" dirty="0"/>
              <a:t>Really my objective today is to demystify some of milestones that would lead to an overall SMR strategy and delivery plan</a:t>
            </a:r>
          </a:p>
        </p:txBody>
      </p:sp>
      <p:sp>
        <p:nvSpPr>
          <p:cNvPr id="4" name="Slide Number Placeholder 3"/>
          <p:cNvSpPr>
            <a:spLocks noGrp="1"/>
          </p:cNvSpPr>
          <p:nvPr>
            <p:ph type="sldNum" sz="quarter" idx="5"/>
          </p:nvPr>
        </p:nvSpPr>
        <p:spPr/>
        <p:txBody>
          <a:bodyPr/>
          <a:lstStyle/>
          <a:p>
            <a:fld id="{1B06CD8F-B7ED-4A05-9FB1-A01CC0EF02CC}" type="slidenum">
              <a:rPr lang="fr-FR" smtClean="0"/>
              <a:pPr/>
              <a:t>6</a:t>
            </a:fld>
            <a:endParaRPr lang="fr-FR" dirty="0"/>
          </a:p>
        </p:txBody>
      </p:sp>
    </p:spTree>
    <p:extLst>
      <p:ext uri="{BB962C8B-B14F-4D97-AF65-F5344CB8AC3E}">
        <p14:creationId xmlns:p14="http://schemas.microsoft.com/office/powerpoint/2010/main" val="2502956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1089025"/>
            <a:ext cx="5680075" cy="3195638"/>
          </a:xfrm>
        </p:spPr>
      </p:sp>
      <p:sp>
        <p:nvSpPr>
          <p:cNvPr id="3" name="Notes Placeholder 2"/>
          <p:cNvSpPr>
            <a:spLocks noGrp="1"/>
          </p:cNvSpPr>
          <p:nvPr>
            <p:ph type="body" idx="1"/>
          </p:nvPr>
        </p:nvSpPr>
        <p:spPr/>
        <p:txBody>
          <a:bodyPr/>
          <a:lstStyle/>
          <a:p>
            <a:pPr>
              <a:buClr>
                <a:schemeClr val="accent1"/>
              </a:buClr>
            </a:pPr>
            <a:endParaRPr lang="en-GB" sz="800" i="1">
              <a:solidFill>
                <a:schemeClr val="bg1">
                  <a:lumMod val="50000"/>
                </a:schemeClr>
              </a:solidFill>
            </a:endParaRPr>
          </a:p>
        </p:txBody>
      </p:sp>
      <p:sp>
        <p:nvSpPr>
          <p:cNvPr id="4" name="Slide Number Placeholder 3"/>
          <p:cNvSpPr>
            <a:spLocks noGrp="1"/>
          </p:cNvSpPr>
          <p:nvPr>
            <p:ph type="sldNum" sz="quarter" idx="5"/>
          </p:nvPr>
        </p:nvSpPr>
        <p:spPr/>
        <p:txBody>
          <a:bodyPr/>
          <a:lstStyle/>
          <a:p>
            <a:fld id="{1B06CD8F-B7ED-4A05-9FB1-A01CC0EF02CC}" type="slidenum">
              <a:rPr lang="fr-FR" smtClean="0"/>
              <a:pPr/>
              <a:t>7</a:t>
            </a:fld>
            <a:endParaRPr lang="fr-FR"/>
          </a:p>
        </p:txBody>
      </p:sp>
    </p:spTree>
    <p:extLst>
      <p:ext uri="{BB962C8B-B14F-4D97-AF65-F5344CB8AC3E}">
        <p14:creationId xmlns:p14="http://schemas.microsoft.com/office/powerpoint/2010/main" val="2215424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1089025"/>
            <a:ext cx="5680075" cy="3195638"/>
          </a:xfrm>
        </p:spPr>
      </p:sp>
      <p:sp>
        <p:nvSpPr>
          <p:cNvPr id="3" name="Notes Placeholder 2"/>
          <p:cNvSpPr>
            <a:spLocks noGrp="1"/>
          </p:cNvSpPr>
          <p:nvPr>
            <p:ph type="body" idx="1"/>
          </p:nvPr>
        </p:nvSpPr>
        <p:spPr/>
        <p:txBody>
          <a:bodyPr/>
          <a:lstStyle/>
          <a:p>
            <a:r>
              <a:rPr lang="en-GB" dirty="0"/>
              <a:t>On the other hand: “bottom-up” demands can emerge like in Poland with Synthos Green Energy, a project developer that asked us to asses the feasibility of repurposing two existing coal power plans with SMRs.</a:t>
            </a:r>
          </a:p>
          <a:p>
            <a:endParaRPr lang="en-GB" dirty="0"/>
          </a:p>
          <a:p>
            <a:r>
              <a:rPr lang="en-GB" dirty="0"/>
              <a:t>A brownfield exercise that looked on how to leverage the existing infrastructure of the fossil asset.</a:t>
            </a:r>
          </a:p>
        </p:txBody>
      </p:sp>
      <p:sp>
        <p:nvSpPr>
          <p:cNvPr id="4" name="Slide Number Placeholder 3"/>
          <p:cNvSpPr>
            <a:spLocks noGrp="1"/>
          </p:cNvSpPr>
          <p:nvPr>
            <p:ph type="sldNum" sz="quarter" idx="5"/>
          </p:nvPr>
        </p:nvSpPr>
        <p:spPr/>
        <p:txBody>
          <a:bodyPr/>
          <a:lstStyle/>
          <a:p>
            <a:fld id="{1B06CD8F-B7ED-4A05-9FB1-A01CC0EF02CC}" type="slidenum">
              <a:rPr lang="fr-FR" smtClean="0"/>
              <a:pPr/>
              <a:t>8</a:t>
            </a:fld>
            <a:endParaRPr lang="fr-FR" dirty="0"/>
          </a:p>
        </p:txBody>
      </p:sp>
    </p:spTree>
    <p:extLst>
      <p:ext uri="{BB962C8B-B14F-4D97-AF65-F5344CB8AC3E}">
        <p14:creationId xmlns:p14="http://schemas.microsoft.com/office/powerpoint/2010/main" val="3065990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1089025"/>
            <a:ext cx="5680075" cy="3195638"/>
          </a:xfrm>
        </p:spPr>
      </p:sp>
      <p:sp>
        <p:nvSpPr>
          <p:cNvPr id="3" name="Notes Placeholder 2"/>
          <p:cNvSpPr>
            <a:spLocks noGrp="1"/>
          </p:cNvSpPr>
          <p:nvPr>
            <p:ph type="body" idx="1"/>
          </p:nvPr>
        </p:nvSpPr>
        <p:spPr/>
        <p:txBody>
          <a:bodyPr/>
          <a:lstStyle/>
          <a:p>
            <a:r>
              <a:rPr lang="en-GB" dirty="0"/>
              <a:t>To deep-dive these concepts, we have recently published a White Paper. We have written it purposely concise and accessible to be a good entry door to people not yet acquainted with SMRs.</a:t>
            </a:r>
          </a:p>
          <a:p>
            <a:endParaRPr lang="en-GB" dirty="0"/>
          </a:p>
          <a:p>
            <a:r>
              <a:rPr lang="en-GB" dirty="0"/>
              <a:t>It is a digest, a summary of the technical assessments and market studies we have performed during the last three years and it contains also our own vision and position regarding the future of SMRs.</a:t>
            </a:r>
          </a:p>
          <a:p>
            <a:endParaRPr lang="en-GB" dirty="0"/>
          </a:p>
          <a:p>
            <a:r>
              <a:rPr lang="en-GB" dirty="0"/>
              <a:t>It is publicly available through the link in the title or via the QR code on the cover.</a:t>
            </a:r>
          </a:p>
          <a:p>
            <a:endParaRPr lang="en-GB" dirty="0"/>
          </a:p>
          <a:p>
            <a:r>
              <a:rPr lang="en-GB" dirty="0"/>
              <a:t>It is composed of 4 chapters:</a:t>
            </a:r>
          </a:p>
          <a:p>
            <a:endParaRPr lang="en-GB" dirty="0"/>
          </a:p>
          <a:p>
            <a:pPr marL="171450" indent="-171450">
              <a:buFontTx/>
              <a:buChar char="-"/>
            </a:pPr>
            <a:r>
              <a:rPr lang="en-GB" dirty="0"/>
              <a:t>Chapter 2, 3 and 4 look at the three main emerging market applications. Namely flexible electric production, direct use of process heat in the heavy industry and hydrogen &amp; eFuel production</a:t>
            </a:r>
          </a:p>
          <a:p>
            <a:pPr marL="171450" indent="-171450">
              <a:buFontTx/>
              <a:buChar char="-"/>
            </a:pPr>
            <a:r>
              <a:rPr lang="en-GB" dirty="0"/>
              <a:t>And Chapter 1 gives a comprehensive overview of the SMR design drivers and current market trend</a:t>
            </a:r>
          </a:p>
          <a:p>
            <a:pPr marL="171450" indent="-171450">
              <a:buFontTx/>
              <a:buChar char="-"/>
            </a:pPr>
            <a:endParaRPr lang="en-GB" dirty="0"/>
          </a:p>
          <a:p>
            <a:pPr marL="0" indent="0">
              <a:buFontTx/>
              <a:buNone/>
            </a:pPr>
            <a:r>
              <a:rPr lang="en-GB" dirty="0"/>
              <a:t>And one of the thing you will discover in that chapter if you don’t know it yet is that there are currently more than 70 concepts under development worldwide…</a:t>
            </a:r>
          </a:p>
        </p:txBody>
      </p:sp>
      <p:sp>
        <p:nvSpPr>
          <p:cNvPr id="4" name="Slide Number Placeholder 3"/>
          <p:cNvSpPr>
            <a:spLocks noGrp="1"/>
          </p:cNvSpPr>
          <p:nvPr>
            <p:ph type="sldNum" sz="quarter" idx="5"/>
          </p:nvPr>
        </p:nvSpPr>
        <p:spPr/>
        <p:txBody>
          <a:bodyPr/>
          <a:lstStyle/>
          <a:p>
            <a:fld id="{1B06CD8F-B7ED-4A05-9FB1-A01CC0EF02CC}" type="slidenum">
              <a:rPr lang="fr-FR" smtClean="0"/>
              <a:pPr/>
              <a:t>10</a:t>
            </a:fld>
            <a:endParaRPr lang="fr-FR" dirty="0"/>
          </a:p>
        </p:txBody>
      </p:sp>
    </p:spTree>
    <p:extLst>
      <p:ext uri="{BB962C8B-B14F-4D97-AF65-F5344CB8AC3E}">
        <p14:creationId xmlns:p14="http://schemas.microsoft.com/office/powerpoint/2010/main" val="37458131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ocRef">
    <p:spTree>
      <p:nvGrpSpPr>
        <p:cNvPr id="1" name=""/>
        <p:cNvGrpSpPr/>
        <p:nvPr/>
      </p:nvGrpSpPr>
      <p:grpSpPr>
        <a:xfrm>
          <a:off x="0" y="0"/>
          <a:ext cx="0" cy="0"/>
          <a:chOff x="0" y="0"/>
          <a:chExt cx="0" cy="0"/>
        </a:xfrm>
      </p:grpSpPr>
      <p:pic>
        <p:nvPicPr>
          <p:cNvPr id="25" name="Picture Placeholder 4">
            <a:extLst>
              <a:ext uri="{FF2B5EF4-FFF2-40B4-BE49-F238E27FC236}">
                <a16:creationId xmlns:a16="http://schemas.microsoft.com/office/drawing/2014/main" id="{C6128AD0-F3B1-429D-935D-E2792C62B0B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9" t="294" r="11899" b="585"/>
          <a:stretch/>
        </p:blipFill>
        <p:spPr bwMode="gray">
          <a:xfrm>
            <a:off x="-13206" y="0"/>
            <a:ext cx="9157206" cy="5143500"/>
          </a:xfrm>
          <a:prstGeom prst="rect">
            <a:avLst/>
          </a:prstGeom>
        </p:spPr>
      </p:pic>
      <p:pic>
        <p:nvPicPr>
          <p:cNvPr id="27" name="Background right">
            <a:extLst>
              <a:ext uri="{FF2B5EF4-FFF2-40B4-BE49-F238E27FC236}">
                <a16:creationId xmlns:a16="http://schemas.microsoft.com/office/drawing/2014/main" id="{0954BCA3-9CC9-DC41-BD92-2A0BA2C7136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888248" y="-96056"/>
            <a:ext cx="1364894" cy="9146610"/>
          </a:xfrm>
          <a:prstGeom prst="rect">
            <a:avLst/>
          </a:prstGeom>
        </p:spPr>
      </p:pic>
      <p:pic>
        <p:nvPicPr>
          <p:cNvPr id="13" name="Background right"/>
          <p:cNvPicPr>
            <a:picLocks noChangeAspect="1"/>
          </p:cNvPicPr>
          <p:nvPr userDrawn="1"/>
        </p:nvPicPr>
        <p:blipFill rotWithShape="1">
          <a:blip r:embed="rId3" cstate="email">
            <a:alphaModFix amt="70000"/>
            <a:extLst>
              <a:ext uri="{28A0092B-C50C-407E-A947-70E740481C1C}">
                <a14:useLocalDpi xmlns:a14="http://schemas.microsoft.com/office/drawing/2010/main"/>
              </a:ext>
            </a:extLst>
          </a:blip>
          <a:srcRect/>
          <a:stretch/>
        </p:blipFill>
        <p:spPr>
          <a:xfrm>
            <a:off x="7985760" y="0"/>
            <a:ext cx="1158240" cy="5143500"/>
          </a:xfrm>
          <a:prstGeom prst="rect">
            <a:avLst/>
          </a:prstGeom>
        </p:spPr>
      </p:pic>
      <p:sp>
        <p:nvSpPr>
          <p:cNvPr id="26" name="L-shape 25">
            <a:extLst>
              <a:ext uri="{FF2B5EF4-FFF2-40B4-BE49-F238E27FC236}">
                <a16:creationId xmlns:a16="http://schemas.microsoft.com/office/drawing/2014/main" id="{C7ADA755-8A8D-6F47-817C-C20FE4B056A1}"/>
              </a:ext>
            </a:extLst>
          </p:cNvPr>
          <p:cNvSpPr/>
          <p:nvPr userDrawn="1"/>
        </p:nvSpPr>
        <p:spPr>
          <a:xfrm rot="5400000" flipH="1" flipV="1">
            <a:off x="7792643" y="3792143"/>
            <a:ext cx="1350830" cy="1351883"/>
          </a:xfrm>
          <a:prstGeom prst="corner">
            <a:avLst>
              <a:gd name="adj1" fmla="val 32977"/>
              <a:gd name="adj2" fmla="val 33563"/>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36" name="chkConfidential">
            <a:extLst>
              <a:ext uri="{FF2B5EF4-FFF2-40B4-BE49-F238E27FC236}">
                <a16:creationId xmlns:a16="http://schemas.microsoft.com/office/drawing/2014/main" id="{6693BA72-31C1-463E-A7B9-F1E60DED98A7}"/>
              </a:ext>
            </a:extLst>
          </p:cNvPr>
          <p:cNvSpPr/>
          <p:nvPr userDrawn="1"/>
        </p:nvSpPr>
        <p:spPr bwMode="gray">
          <a:xfrm>
            <a:off x="6260616" y="4515966"/>
            <a:ext cx="250030" cy="250030"/>
          </a:xfrm>
          <a:prstGeom prst="ellipse">
            <a:avLst/>
          </a:prstGeom>
          <a:pattFill prst="pct5">
            <a:fgClr>
              <a:srgbClr val="FF0000">
                <a:alpha val="0"/>
              </a:srgbClr>
            </a:fgClr>
            <a:bgClr>
              <a:srgbClr val="FF0000">
                <a:alpha val="0"/>
              </a:srgbClr>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7" name="chkRestricted">
            <a:extLst>
              <a:ext uri="{FF2B5EF4-FFF2-40B4-BE49-F238E27FC236}">
                <a16:creationId xmlns:a16="http://schemas.microsoft.com/office/drawing/2014/main" id="{00CA5114-E20D-45F0-96AC-15DAB2AF65E5}"/>
              </a:ext>
            </a:extLst>
          </p:cNvPr>
          <p:cNvSpPr/>
          <p:nvPr userDrawn="1"/>
        </p:nvSpPr>
        <p:spPr bwMode="gray">
          <a:xfrm>
            <a:off x="4994966" y="4515966"/>
            <a:ext cx="250030" cy="250030"/>
          </a:xfrm>
          <a:prstGeom prst="ellipse">
            <a:avLst/>
          </a:prstGeom>
          <a:pattFill prst="pct5">
            <a:fgClr>
              <a:srgbClr val="FF6E23"/>
            </a:fgClr>
            <a:bgClr>
              <a:srgbClr val="FF6E23"/>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8" name="chkPublic">
            <a:extLst>
              <a:ext uri="{FF2B5EF4-FFF2-40B4-BE49-F238E27FC236}">
                <a16:creationId xmlns:a16="http://schemas.microsoft.com/office/drawing/2014/main" id="{E6CDD936-C45D-49E3-AA42-ED97F2886CC8}"/>
              </a:ext>
            </a:extLst>
          </p:cNvPr>
          <p:cNvSpPr/>
          <p:nvPr userDrawn="1"/>
        </p:nvSpPr>
        <p:spPr bwMode="gray">
          <a:xfrm>
            <a:off x="2516200" y="4515966"/>
            <a:ext cx="250030" cy="250030"/>
          </a:xfrm>
          <a:prstGeom prst="ellipse">
            <a:avLst/>
          </a:prstGeom>
          <a:pattFill prst="pct5">
            <a:fgClr>
              <a:srgbClr val="1C2691">
                <a:alpha val="0"/>
              </a:srgbClr>
            </a:fgClr>
            <a:bgClr>
              <a:srgbClr val="1C2691">
                <a:alpha val="0"/>
              </a:srgbClr>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9" name="chkInternal">
            <a:extLst>
              <a:ext uri="{FF2B5EF4-FFF2-40B4-BE49-F238E27FC236}">
                <a16:creationId xmlns:a16="http://schemas.microsoft.com/office/drawing/2014/main" id="{8B201DDA-2941-4890-873C-870BCDD925AB}"/>
              </a:ext>
            </a:extLst>
          </p:cNvPr>
          <p:cNvSpPr/>
          <p:nvPr userDrawn="1"/>
        </p:nvSpPr>
        <p:spPr bwMode="gray">
          <a:xfrm>
            <a:off x="3689253" y="4515966"/>
            <a:ext cx="250030" cy="250030"/>
          </a:xfrm>
          <a:prstGeom prst="ellipse">
            <a:avLst/>
          </a:prstGeom>
          <a:pattFill prst="pct5">
            <a:fgClr>
              <a:srgbClr val="B878BF">
                <a:alpha val="0"/>
              </a:srgbClr>
            </a:fgClr>
            <a:bgClr>
              <a:srgbClr val="B878BF">
                <a:alpha val="0"/>
              </a:srgbClr>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40" name="txtConfidential">
            <a:extLst>
              <a:ext uri="{FF2B5EF4-FFF2-40B4-BE49-F238E27FC236}">
                <a16:creationId xmlns:a16="http://schemas.microsoft.com/office/drawing/2014/main" id="{C37DDCC5-B07C-4A26-8A2E-6916FC72F2E7}"/>
              </a:ext>
            </a:extLst>
          </p:cNvPr>
          <p:cNvSpPr/>
          <p:nvPr userDrawn="1"/>
        </p:nvSpPr>
        <p:spPr bwMode="gray">
          <a:xfrm>
            <a:off x="5669868" y="4904414"/>
            <a:ext cx="1422412" cy="195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0" i="0" dirty="0">
                <a:solidFill>
                  <a:srgbClr val="D9D9D9"/>
                </a:solidFill>
                <a:latin typeface="Arial Black" panose="020B0604020202020204" pitchFamily="34" charset="0"/>
                <a:cs typeface="Arial Black" panose="020B0604020202020204" pitchFamily="34" charset="0"/>
              </a:rPr>
              <a:t>CONFIDENTIAL</a:t>
            </a:r>
          </a:p>
        </p:txBody>
      </p:sp>
      <p:sp>
        <p:nvSpPr>
          <p:cNvPr id="41" name="txtRestricted">
            <a:extLst>
              <a:ext uri="{FF2B5EF4-FFF2-40B4-BE49-F238E27FC236}">
                <a16:creationId xmlns:a16="http://schemas.microsoft.com/office/drawing/2014/main" id="{E4C388CD-A243-44C4-9CB1-FB99534D74FA}"/>
              </a:ext>
            </a:extLst>
          </p:cNvPr>
          <p:cNvSpPr/>
          <p:nvPr userDrawn="1"/>
        </p:nvSpPr>
        <p:spPr bwMode="gray">
          <a:xfrm>
            <a:off x="4562432" y="4904414"/>
            <a:ext cx="1107436" cy="195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0" i="0" dirty="0">
                <a:solidFill>
                  <a:srgbClr val="FF6E23"/>
                </a:solidFill>
                <a:latin typeface="Arial Black" panose="020B0604020202020204" pitchFamily="34" charset="0"/>
                <a:cs typeface="Arial Black" panose="020B0604020202020204" pitchFamily="34" charset="0"/>
              </a:rPr>
              <a:t>RESTRICTED</a:t>
            </a:r>
          </a:p>
        </p:txBody>
      </p:sp>
      <p:sp>
        <p:nvSpPr>
          <p:cNvPr id="42" name="txtPublic">
            <a:extLst>
              <a:ext uri="{FF2B5EF4-FFF2-40B4-BE49-F238E27FC236}">
                <a16:creationId xmlns:a16="http://schemas.microsoft.com/office/drawing/2014/main" id="{1D11143C-5B06-47E5-B45B-EA51CD6A3962}"/>
              </a:ext>
            </a:extLst>
          </p:cNvPr>
          <p:cNvSpPr/>
          <p:nvPr userDrawn="1"/>
        </p:nvSpPr>
        <p:spPr bwMode="gray">
          <a:xfrm>
            <a:off x="2285492" y="4904414"/>
            <a:ext cx="711206" cy="210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0" i="0" dirty="0">
                <a:solidFill>
                  <a:srgbClr val="D9D9D9"/>
                </a:solidFill>
                <a:latin typeface="Arial Black" panose="020B0604020202020204" pitchFamily="34" charset="0"/>
                <a:cs typeface="Arial Black" panose="020B0604020202020204" pitchFamily="34" charset="0"/>
              </a:rPr>
              <a:t>PUBLIC</a:t>
            </a:r>
          </a:p>
        </p:txBody>
      </p:sp>
      <p:sp>
        <p:nvSpPr>
          <p:cNvPr id="43" name="txtInternal">
            <a:extLst>
              <a:ext uri="{FF2B5EF4-FFF2-40B4-BE49-F238E27FC236}">
                <a16:creationId xmlns:a16="http://schemas.microsoft.com/office/drawing/2014/main" id="{C935F8F4-301D-4DF6-BCD2-0D8701D32C74}"/>
              </a:ext>
            </a:extLst>
          </p:cNvPr>
          <p:cNvSpPr/>
          <p:nvPr userDrawn="1"/>
        </p:nvSpPr>
        <p:spPr bwMode="gray">
          <a:xfrm>
            <a:off x="3303958" y="4904414"/>
            <a:ext cx="997759" cy="20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0" i="0" dirty="0">
                <a:solidFill>
                  <a:srgbClr val="D9D9D9"/>
                </a:solidFill>
                <a:latin typeface="Arial Black" panose="020B0604020202020204" pitchFamily="34" charset="0"/>
                <a:cs typeface="Arial Black" panose="020B0604020202020204" pitchFamily="34" charset="0"/>
              </a:rPr>
              <a:t>INTERNAL</a:t>
            </a:r>
          </a:p>
        </p:txBody>
      </p:sp>
      <p:cxnSp>
        <p:nvCxnSpPr>
          <p:cNvPr id="44" name="Connecteur droit 25">
            <a:extLst>
              <a:ext uri="{FF2B5EF4-FFF2-40B4-BE49-F238E27FC236}">
                <a16:creationId xmlns:a16="http://schemas.microsoft.com/office/drawing/2014/main" id="{FC0E8454-E57C-411E-9C78-8398B2102268}"/>
              </a:ext>
            </a:extLst>
          </p:cNvPr>
          <p:cNvCxnSpPr>
            <a:cxnSpLocks/>
          </p:cNvCxnSpPr>
          <p:nvPr userDrawn="1"/>
        </p:nvCxnSpPr>
        <p:spPr>
          <a:xfrm>
            <a:off x="3221596" y="4803998"/>
            <a:ext cx="0" cy="198000"/>
          </a:xfrm>
          <a:prstGeom prst="line">
            <a:avLst/>
          </a:prstGeom>
          <a:ln w="6350">
            <a:solidFill>
              <a:srgbClr val="F0F0F0"/>
            </a:solidFill>
          </a:ln>
        </p:spPr>
        <p:style>
          <a:lnRef idx="1">
            <a:schemeClr val="accent1"/>
          </a:lnRef>
          <a:fillRef idx="0">
            <a:schemeClr val="accent1"/>
          </a:fillRef>
          <a:effectRef idx="0">
            <a:schemeClr val="accent1"/>
          </a:effectRef>
          <a:fontRef idx="minor">
            <a:schemeClr val="tx1"/>
          </a:fontRef>
        </p:style>
      </p:cxnSp>
      <p:cxnSp>
        <p:nvCxnSpPr>
          <p:cNvPr id="45" name="Connecteur droit 25">
            <a:extLst>
              <a:ext uri="{FF2B5EF4-FFF2-40B4-BE49-F238E27FC236}">
                <a16:creationId xmlns:a16="http://schemas.microsoft.com/office/drawing/2014/main" id="{7CF81292-D4B1-48DD-9CFF-7232C1915F4B}"/>
              </a:ext>
            </a:extLst>
          </p:cNvPr>
          <p:cNvCxnSpPr>
            <a:cxnSpLocks/>
          </p:cNvCxnSpPr>
          <p:nvPr userDrawn="1"/>
        </p:nvCxnSpPr>
        <p:spPr>
          <a:xfrm>
            <a:off x="4517740" y="4803998"/>
            <a:ext cx="0" cy="198000"/>
          </a:xfrm>
          <a:prstGeom prst="line">
            <a:avLst/>
          </a:prstGeom>
          <a:ln w="6350">
            <a:solidFill>
              <a:srgbClr val="F0F0F0"/>
            </a:solidFill>
          </a:ln>
        </p:spPr>
        <p:style>
          <a:lnRef idx="1">
            <a:schemeClr val="accent1"/>
          </a:lnRef>
          <a:fillRef idx="0">
            <a:schemeClr val="accent1"/>
          </a:fillRef>
          <a:effectRef idx="0">
            <a:schemeClr val="accent1"/>
          </a:effectRef>
          <a:fontRef idx="minor">
            <a:schemeClr val="tx1"/>
          </a:fontRef>
        </p:style>
      </p:cxnSp>
      <p:cxnSp>
        <p:nvCxnSpPr>
          <p:cNvPr id="46" name="Connecteur droit 25">
            <a:extLst>
              <a:ext uri="{FF2B5EF4-FFF2-40B4-BE49-F238E27FC236}">
                <a16:creationId xmlns:a16="http://schemas.microsoft.com/office/drawing/2014/main" id="{1699289E-6D7A-4B29-B142-3FD7563250D3}"/>
              </a:ext>
            </a:extLst>
          </p:cNvPr>
          <p:cNvCxnSpPr>
            <a:cxnSpLocks/>
          </p:cNvCxnSpPr>
          <p:nvPr userDrawn="1"/>
        </p:nvCxnSpPr>
        <p:spPr>
          <a:xfrm>
            <a:off x="5741876" y="4803998"/>
            <a:ext cx="0" cy="198000"/>
          </a:xfrm>
          <a:prstGeom prst="line">
            <a:avLst/>
          </a:prstGeom>
          <a:ln w="6350">
            <a:solidFill>
              <a:srgbClr val="F0F0F0"/>
            </a:solidFill>
          </a:ln>
        </p:spPr>
        <p:style>
          <a:lnRef idx="1">
            <a:schemeClr val="accent1"/>
          </a:lnRef>
          <a:fillRef idx="0">
            <a:schemeClr val="accent1"/>
          </a:fillRef>
          <a:effectRef idx="0">
            <a:schemeClr val="accent1"/>
          </a:effectRef>
          <a:fontRef idx="minor">
            <a:schemeClr val="tx1"/>
          </a:fontRef>
        </p:style>
      </p:cxnSp>
      <p:sp>
        <p:nvSpPr>
          <p:cNvPr id="17" name="Subtitle 2"/>
          <p:cNvSpPr>
            <a:spLocks noGrp="1"/>
          </p:cNvSpPr>
          <p:nvPr>
            <p:ph type="subTitle" idx="1" hasCustomPrompt="1"/>
          </p:nvPr>
        </p:nvSpPr>
        <p:spPr>
          <a:xfrm>
            <a:off x="1983420" y="3013248"/>
            <a:ext cx="5177160" cy="350590"/>
          </a:xfrm>
        </p:spPr>
        <p:txBody>
          <a:bodyPr wrap="square" lIns="0" tIns="0" rIns="0" bIns="0">
            <a:noAutofit/>
          </a:bodyPr>
          <a:lstStyle>
            <a:lvl1pPr marL="0" indent="0" algn="ctr">
              <a:buNone/>
              <a:defRPr sz="21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3" name="Title 2"/>
          <p:cNvSpPr>
            <a:spLocks noGrp="1"/>
          </p:cNvSpPr>
          <p:nvPr>
            <p:ph type="title" hasCustomPrompt="1"/>
          </p:nvPr>
        </p:nvSpPr>
        <p:spPr>
          <a:xfrm>
            <a:off x="1983420" y="2017438"/>
            <a:ext cx="5177160" cy="968400"/>
          </a:xfrm>
        </p:spPr>
        <p:txBody>
          <a:bodyPr anchor="b" anchorCtr="0"/>
          <a:lstStyle>
            <a:lvl1pPr algn="ctr">
              <a:defRPr sz="3000">
                <a:solidFill>
                  <a:schemeClr val="bg1"/>
                </a:solidFill>
              </a:defRPr>
            </a:lvl1pPr>
          </a:lstStyle>
          <a:p>
            <a:r>
              <a:rPr lang="en-GB" dirty="0"/>
              <a:t>Click to edit Master title style in 2 lines max.</a:t>
            </a:r>
          </a:p>
        </p:txBody>
      </p:sp>
      <p:sp>
        <p:nvSpPr>
          <p:cNvPr id="24" name="L-shape 23">
            <a:extLst>
              <a:ext uri="{FF2B5EF4-FFF2-40B4-BE49-F238E27FC236}">
                <a16:creationId xmlns:a16="http://schemas.microsoft.com/office/drawing/2014/main" id="{8643F95D-EB6B-5A4F-BC61-AC4DD4A60455}"/>
              </a:ext>
            </a:extLst>
          </p:cNvPr>
          <p:cNvSpPr/>
          <p:nvPr userDrawn="1"/>
        </p:nvSpPr>
        <p:spPr>
          <a:xfrm rot="5400000">
            <a:off x="527" y="-526"/>
            <a:ext cx="1350830" cy="1351883"/>
          </a:xfrm>
          <a:prstGeom prst="corner">
            <a:avLst>
              <a:gd name="adj1" fmla="val 32977"/>
              <a:gd name="adj2" fmla="val 335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23" name="Slide Number Placeholder 3"/>
          <p:cNvSpPr>
            <a:spLocks noGrp="1"/>
          </p:cNvSpPr>
          <p:nvPr>
            <p:ph type="sldNum" sz="quarter" idx="22"/>
          </p:nvPr>
        </p:nvSpPr>
        <p:spPr>
          <a:xfrm>
            <a:off x="8280000" y="4903050"/>
            <a:ext cx="648000" cy="250031"/>
          </a:xfrm>
        </p:spPr>
        <p:txBody>
          <a:bodyPr/>
          <a:lstStyle>
            <a:lvl1pPr>
              <a:defRPr>
                <a:solidFill>
                  <a:schemeClr val="accent2"/>
                </a:solidFill>
              </a:defRPr>
            </a:lvl1pPr>
          </a:lstStyle>
          <a:p>
            <a:fld id="{733122C9-A0B9-462F-8757-0847AD287B63}" type="slidenum">
              <a:rPr lang="en-US" smtClean="0"/>
              <a:pPr/>
              <a:t>‹#›</a:t>
            </a:fld>
            <a:endParaRPr lang="en-US" dirty="0"/>
          </a:p>
        </p:txBody>
      </p:sp>
      <p:pic>
        <p:nvPicPr>
          <p:cNvPr id="35" name="Picture 34" descr="Logo&#10;&#10;Description automatically generated">
            <a:extLst>
              <a:ext uri="{FF2B5EF4-FFF2-40B4-BE49-F238E27FC236}">
                <a16:creationId xmlns:a16="http://schemas.microsoft.com/office/drawing/2014/main" id="{E2E16E85-310C-954E-ACE6-F8C3577AD22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83246" y="1275606"/>
            <a:ext cx="3327400" cy="927100"/>
          </a:xfrm>
          <a:prstGeom prst="rect">
            <a:avLst/>
          </a:prstGeom>
        </p:spPr>
      </p:pic>
    </p:spTree>
    <p:extLst>
      <p:ext uri="{BB962C8B-B14F-4D97-AF65-F5344CB8AC3E}">
        <p14:creationId xmlns:p14="http://schemas.microsoft.com/office/powerpoint/2010/main" val="454667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17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hapter A">
    <p:bg bwMode="auto">
      <p:bgPr>
        <a:solidFill>
          <a:schemeClr val="accent3"/>
        </a:solidFill>
        <a:effectLst/>
      </p:bgPr>
    </p:bg>
    <p:spTree>
      <p:nvGrpSpPr>
        <p:cNvPr id="1" name=""/>
        <p:cNvGrpSpPr/>
        <p:nvPr/>
      </p:nvGrpSpPr>
      <p:grpSpPr>
        <a:xfrm>
          <a:off x="0" y="0"/>
          <a:ext cx="0" cy="0"/>
          <a:chOff x="0" y="0"/>
          <a:chExt cx="0" cy="0"/>
        </a:xfrm>
      </p:grpSpPr>
      <p:sp>
        <p:nvSpPr>
          <p:cNvPr id="2" name="Chapter Title"/>
          <p:cNvSpPr>
            <a:spLocks noGrp="1"/>
          </p:cNvSpPr>
          <p:nvPr>
            <p:ph type="title" hasCustomPrompt="1"/>
          </p:nvPr>
        </p:nvSpPr>
        <p:spPr>
          <a:xfrm>
            <a:off x="1476000" y="2157764"/>
            <a:ext cx="6192000" cy="827972"/>
          </a:xfrm>
          <a:noFill/>
        </p:spPr>
        <p:txBody>
          <a:bodyPr vert="horz" lIns="0" tIns="0" rIns="0" bIns="0" rtlCol="0" anchor="ctr" anchorCtr="0">
            <a:noAutofit/>
          </a:bodyPr>
          <a:lstStyle>
            <a:lvl1pPr algn="ctr">
              <a:lnSpc>
                <a:spcPts val="3300"/>
              </a:lnSpc>
              <a:defRPr lang="en-GB" sz="3200" dirty="0">
                <a:solidFill>
                  <a:schemeClr val="bg1"/>
                </a:solidFill>
                <a:ea typeface="+mn-ea"/>
                <a:cs typeface="+mn-cs"/>
              </a:defRPr>
            </a:lvl1pPr>
          </a:lstStyle>
          <a:p>
            <a:pPr marL="0" lvl="0" indent="0" algn="ctr">
              <a:lnSpc>
                <a:spcPct val="100000"/>
              </a:lnSpc>
              <a:spcBef>
                <a:spcPts val="0"/>
              </a:spcBef>
              <a:spcAft>
                <a:spcPts val="0"/>
              </a:spcAft>
              <a:buClr>
                <a:schemeClr val="accent1"/>
              </a:buClr>
              <a:buSzPct val="80000"/>
              <a:buFont typeface="Wingdings" panose="05000000000000000000" pitchFamily="2" charset="2"/>
            </a:pPr>
            <a:r>
              <a:rPr lang="en-US" dirty="0"/>
              <a:t>Chapter title</a:t>
            </a:r>
            <a:endParaRPr lang="en-GB" dirty="0"/>
          </a:p>
        </p:txBody>
      </p:sp>
      <p:sp>
        <p:nvSpPr>
          <p:cNvPr id="3" name="Date Placeholder 2">
            <a:extLst>
              <a:ext uri="{FF2B5EF4-FFF2-40B4-BE49-F238E27FC236}">
                <a16:creationId xmlns:a16="http://schemas.microsoft.com/office/drawing/2014/main" id="{56E32DA4-6B11-7042-B9DD-F62F09A0A2F4}"/>
              </a:ext>
            </a:extLst>
          </p:cNvPr>
          <p:cNvSpPr>
            <a:spLocks noGrp="1"/>
          </p:cNvSpPr>
          <p:nvPr>
            <p:ph type="dt" sz="half" idx="17"/>
          </p:nvPr>
        </p:nvSpPr>
        <p:spPr>
          <a:xfrm>
            <a:off x="540000" y="4903200"/>
            <a:ext cx="540000" cy="250031"/>
          </a:xfrm>
        </p:spPr>
        <p:txBody>
          <a:bodyPr/>
          <a:lstStyle/>
          <a:p>
            <a:pPr algn="l"/>
            <a:r>
              <a:rPr lang="en-US"/>
              <a:t>29/07/2021</a:t>
            </a:r>
            <a:endParaRPr lang="en-US" dirty="0"/>
          </a:p>
        </p:txBody>
      </p:sp>
      <p:sp>
        <p:nvSpPr>
          <p:cNvPr id="4" name="Footer Placeholder 3">
            <a:extLst>
              <a:ext uri="{FF2B5EF4-FFF2-40B4-BE49-F238E27FC236}">
                <a16:creationId xmlns:a16="http://schemas.microsoft.com/office/drawing/2014/main" id="{20EF8628-7467-D142-9793-27816C6A275C}"/>
              </a:ext>
            </a:extLst>
          </p:cNvPr>
          <p:cNvSpPr>
            <a:spLocks noGrp="1"/>
          </p:cNvSpPr>
          <p:nvPr>
            <p:ph type="ftr" sz="quarter" idx="18"/>
          </p:nvPr>
        </p:nvSpPr>
        <p:spPr>
          <a:xfrm>
            <a:off x="1152824" y="4903200"/>
            <a:ext cx="6660000" cy="250031"/>
          </a:xfrm>
        </p:spPr>
        <p:txBody>
          <a:bodyPr/>
          <a:lstStyle>
            <a:lvl1pPr algn="l">
              <a:defRPr/>
            </a:lvl1pPr>
          </a:lstStyle>
          <a:p>
            <a:r>
              <a:rPr lang="en-US"/>
              <a:t>OECD-NEA | Market Insights on SMR as a Solution for Market Applications</a:t>
            </a:r>
            <a:endParaRPr lang="en-US" dirty="0"/>
          </a:p>
        </p:txBody>
      </p:sp>
      <p:sp>
        <p:nvSpPr>
          <p:cNvPr id="5" name="Slide Number Placeholder 4">
            <a:extLst>
              <a:ext uri="{FF2B5EF4-FFF2-40B4-BE49-F238E27FC236}">
                <a16:creationId xmlns:a16="http://schemas.microsoft.com/office/drawing/2014/main" id="{3404EFBE-0F8F-6B42-B8D5-49C898F74FE5}"/>
              </a:ext>
            </a:extLst>
          </p:cNvPr>
          <p:cNvSpPr>
            <a:spLocks noGrp="1"/>
          </p:cNvSpPr>
          <p:nvPr>
            <p:ph type="sldNum" sz="quarter" idx="19"/>
          </p:nvPr>
        </p:nvSpPr>
        <p:spPr>
          <a:xfrm>
            <a:off x="8280000" y="4903200"/>
            <a:ext cx="649285" cy="250031"/>
          </a:xfrm>
        </p:spPr>
        <p:txBody>
          <a:bodyPr/>
          <a:lstStyle/>
          <a:p>
            <a:fld id="{733122C9-A0B9-462F-8757-0847AD287B63}" type="slidenum">
              <a:rPr lang="en-US" smtClean="0"/>
              <a:pPr/>
              <a:t>‹#›</a:t>
            </a:fld>
            <a:endParaRPr lang="en-US" dirty="0"/>
          </a:p>
        </p:txBody>
      </p:sp>
      <p:grpSp>
        <p:nvGrpSpPr>
          <p:cNvPr id="10" name="Group 9">
            <a:extLst>
              <a:ext uri="{FF2B5EF4-FFF2-40B4-BE49-F238E27FC236}">
                <a16:creationId xmlns:a16="http://schemas.microsoft.com/office/drawing/2014/main" id="{1E9C03CB-9ECC-3C4C-B630-BA17E3C9E178}"/>
              </a:ext>
            </a:extLst>
          </p:cNvPr>
          <p:cNvGrpSpPr/>
          <p:nvPr userDrawn="1"/>
        </p:nvGrpSpPr>
        <p:grpSpPr>
          <a:xfrm>
            <a:off x="1138314" y="638621"/>
            <a:ext cx="6867375" cy="3855147"/>
            <a:chOff x="1138314" y="638621"/>
            <a:chExt cx="6867375" cy="3855147"/>
          </a:xfrm>
          <a:solidFill>
            <a:schemeClr val="bg1"/>
          </a:solidFill>
        </p:grpSpPr>
        <p:sp>
          <p:nvSpPr>
            <p:cNvPr id="11" name="L-shape 10">
              <a:extLst>
                <a:ext uri="{FF2B5EF4-FFF2-40B4-BE49-F238E27FC236}">
                  <a16:creationId xmlns:a16="http://schemas.microsoft.com/office/drawing/2014/main" id="{FE6C7136-15D8-C545-A574-1C7E87654D4E}"/>
                </a:ext>
              </a:extLst>
            </p:cNvPr>
            <p:cNvSpPr/>
            <p:nvPr userDrawn="1"/>
          </p:nvSpPr>
          <p:spPr>
            <a:xfrm rot="5400000" flipH="1" flipV="1">
              <a:off x="6990138" y="3478216"/>
              <a:ext cx="1015156" cy="1015947"/>
            </a:xfrm>
            <a:prstGeom prst="corner">
              <a:avLst>
                <a:gd name="adj1" fmla="val 32977"/>
                <a:gd name="adj2" fmla="val 335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2" name="L-shape 11">
              <a:extLst>
                <a:ext uri="{FF2B5EF4-FFF2-40B4-BE49-F238E27FC236}">
                  <a16:creationId xmlns:a16="http://schemas.microsoft.com/office/drawing/2014/main" id="{2A6F7B06-8D5A-AB4D-9B9C-C7F3289AEB8C}"/>
                </a:ext>
              </a:extLst>
            </p:cNvPr>
            <p:cNvSpPr/>
            <p:nvPr userDrawn="1"/>
          </p:nvSpPr>
          <p:spPr>
            <a:xfrm rot="5400000">
              <a:off x="1138710" y="638225"/>
              <a:ext cx="1015156" cy="1015947"/>
            </a:xfrm>
            <a:prstGeom prst="corner">
              <a:avLst>
                <a:gd name="adj1" fmla="val 32977"/>
                <a:gd name="adj2" fmla="val 335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grpSp>
    </p:spTree>
    <p:extLst>
      <p:ext uri="{BB962C8B-B14F-4D97-AF65-F5344CB8AC3E}">
        <p14:creationId xmlns:p14="http://schemas.microsoft.com/office/powerpoint/2010/main" val="1597673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5_Chapter A">
    <p:bg bwMode="auto">
      <p:bgPr>
        <a:solidFill>
          <a:schemeClr val="accent4"/>
        </a:solidFill>
        <a:effectLst/>
      </p:bgPr>
    </p:bg>
    <p:spTree>
      <p:nvGrpSpPr>
        <p:cNvPr id="1" name=""/>
        <p:cNvGrpSpPr/>
        <p:nvPr/>
      </p:nvGrpSpPr>
      <p:grpSpPr>
        <a:xfrm>
          <a:off x="0" y="0"/>
          <a:ext cx="0" cy="0"/>
          <a:chOff x="0" y="0"/>
          <a:chExt cx="0" cy="0"/>
        </a:xfrm>
      </p:grpSpPr>
      <p:sp>
        <p:nvSpPr>
          <p:cNvPr id="2" name="Chapter Title"/>
          <p:cNvSpPr>
            <a:spLocks noGrp="1"/>
          </p:cNvSpPr>
          <p:nvPr>
            <p:ph type="title" hasCustomPrompt="1"/>
          </p:nvPr>
        </p:nvSpPr>
        <p:spPr>
          <a:xfrm>
            <a:off x="1476000" y="2157764"/>
            <a:ext cx="6192000" cy="827972"/>
          </a:xfrm>
          <a:noFill/>
        </p:spPr>
        <p:txBody>
          <a:bodyPr vert="horz" lIns="0" tIns="0" rIns="0" bIns="0" rtlCol="0" anchor="ctr" anchorCtr="0">
            <a:noAutofit/>
          </a:bodyPr>
          <a:lstStyle>
            <a:lvl1pPr algn="ctr">
              <a:lnSpc>
                <a:spcPts val="3300"/>
              </a:lnSpc>
              <a:defRPr lang="en-GB" sz="3200">
                <a:solidFill>
                  <a:schemeClr val="bg1"/>
                </a:solidFill>
                <a:latin typeface="Arial Black" panose="020B0A04020102020204" pitchFamily="34" charset="0"/>
                <a:ea typeface="+mn-ea"/>
                <a:cs typeface="+mn-cs"/>
              </a:defRPr>
            </a:lvl1pPr>
          </a:lstStyle>
          <a:p>
            <a:pPr marL="0" lvl="0" indent="0">
              <a:lnSpc>
                <a:spcPct val="100000"/>
              </a:lnSpc>
              <a:spcBef>
                <a:spcPts val="0"/>
              </a:spcBef>
              <a:spcAft>
                <a:spcPts val="0"/>
              </a:spcAft>
              <a:buClr>
                <a:schemeClr val="accent1"/>
              </a:buClr>
              <a:buSzPct val="80000"/>
              <a:buFont typeface="Wingdings" panose="05000000000000000000" pitchFamily="2" charset="2"/>
            </a:pPr>
            <a:r>
              <a:rPr lang="en-US" dirty="0"/>
              <a:t>Chapter title</a:t>
            </a:r>
            <a:endParaRPr lang="en-GB" dirty="0"/>
          </a:p>
        </p:txBody>
      </p:sp>
      <p:sp>
        <p:nvSpPr>
          <p:cNvPr id="3" name="Date Placeholder 2">
            <a:extLst>
              <a:ext uri="{FF2B5EF4-FFF2-40B4-BE49-F238E27FC236}">
                <a16:creationId xmlns:a16="http://schemas.microsoft.com/office/drawing/2014/main" id="{8AD851A2-BBC1-E347-9003-C54B46763739}"/>
              </a:ext>
            </a:extLst>
          </p:cNvPr>
          <p:cNvSpPr>
            <a:spLocks noGrp="1"/>
          </p:cNvSpPr>
          <p:nvPr>
            <p:ph type="dt" sz="half" idx="17"/>
          </p:nvPr>
        </p:nvSpPr>
        <p:spPr>
          <a:xfrm>
            <a:off x="540000" y="4903200"/>
            <a:ext cx="540000" cy="250031"/>
          </a:xfrm>
        </p:spPr>
        <p:txBody>
          <a:bodyPr/>
          <a:lstStyle/>
          <a:p>
            <a:pPr algn="l"/>
            <a:r>
              <a:rPr lang="en-US"/>
              <a:t>29/07/2021</a:t>
            </a:r>
            <a:endParaRPr lang="en-US" dirty="0"/>
          </a:p>
        </p:txBody>
      </p:sp>
      <p:sp>
        <p:nvSpPr>
          <p:cNvPr id="4" name="Footer Placeholder 3">
            <a:extLst>
              <a:ext uri="{FF2B5EF4-FFF2-40B4-BE49-F238E27FC236}">
                <a16:creationId xmlns:a16="http://schemas.microsoft.com/office/drawing/2014/main" id="{97ABD988-7471-804E-A1E8-9C281A7B606A}"/>
              </a:ext>
            </a:extLst>
          </p:cNvPr>
          <p:cNvSpPr>
            <a:spLocks noGrp="1"/>
          </p:cNvSpPr>
          <p:nvPr>
            <p:ph type="ftr" sz="quarter" idx="18"/>
          </p:nvPr>
        </p:nvSpPr>
        <p:spPr>
          <a:xfrm>
            <a:off x="1152824" y="4903200"/>
            <a:ext cx="6660000" cy="250031"/>
          </a:xfrm>
        </p:spPr>
        <p:txBody>
          <a:bodyPr/>
          <a:lstStyle>
            <a:lvl1pPr algn="l">
              <a:defRPr/>
            </a:lvl1pPr>
          </a:lstStyle>
          <a:p>
            <a:r>
              <a:rPr lang="en-US"/>
              <a:t>OECD-NEA | Market Insights on SMR as a Solution for Market Applications</a:t>
            </a:r>
            <a:endParaRPr lang="en-US" dirty="0"/>
          </a:p>
        </p:txBody>
      </p:sp>
      <p:sp>
        <p:nvSpPr>
          <p:cNvPr id="5" name="Slide Number Placeholder 4">
            <a:extLst>
              <a:ext uri="{FF2B5EF4-FFF2-40B4-BE49-F238E27FC236}">
                <a16:creationId xmlns:a16="http://schemas.microsoft.com/office/drawing/2014/main" id="{807983C4-A3B7-BD4F-82BA-BE91CC0EF7A3}"/>
              </a:ext>
            </a:extLst>
          </p:cNvPr>
          <p:cNvSpPr>
            <a:spLocks noGrp="1"/>
          </p:cNvSpPr>
          <p:nvPr>
            <p:ph type="sldNum" sz="quarter" idx="19"/>
          </p:nvPr>
        </p:nvSpPr>
        <p:spPr>
          <a:xfrm>
            <a:off x="8280000" y="4903200"/>
            <a:ext cx="649285" cy="250031"/>
          </a:xfrm>
        </p:spPr>
        <p:txBody>
          <a:bodyPr/>
          <a:lstStyle/>
          <a:p>
            <a:fld id="{733122C9-A0B9-462F-8757-0847AD287B63}" type="slidenum">
              <a:rPr lang="en-US" smtClean="0"/>
              <a:pPr/>
              <a:t>‹#›</a:t>
            </a:fld>
            <a:endParaRPr lang="en-US" dirty="0"/>
          </a:p>
        </p:txBody>
      </p:sp>
      <p:grpSp>
        <p:nvGrpSpPr>
          <p:cNvPr id="10" name="Group 9">
            <a:extLst>
              <a:ext uri="{FF2B5EF4-FFF2-40B4-BE49-F238E27FC236}">
                <a16:creationId xmlns:a16="http://schemas.microsoft.com/office/drawing/2014/main" id="{E181844D-B583-E046-9534-83F12B6C08E9}"/>
              </a:ext>
            </a:extLst>
          </p:cNvPr>
          <p:cNvGrpSpPr/>
          <p:nvPr userDrawn="1"/>
        </p:nvGrpSpPr>
        <p:grpSpPr>
          <a:xfrm>
            <a:off x="1138314" y="638621"/>
            <a:ext cx="6867375" cy="3855147"/>
            <a:chOff x="1138314" y="638621"/>
            <a:chExt cx="6867375" cy="3855147"/>
          </a:xfrm>
          <a:solidFill>
            <a:schemeClr val="bg1"/>
          </a:solidFill>
        </p:grpSpPr>
        <p:sp>
          <p:nvSpPr>
            <p:cNvPr id="11" name="L-shape 10">
              <a:extLst>
                <a:ext uri="{FF2B5EF4-FFF2-40B4-BE49-F238E27FC236}">
                  <a16:creationId xmlns:a16="http://schemas.microsoft.com/office/drawing/2014/main" id="{AAA61AE1-08F6-4540-AF1B-233CBFBA961E}"/>
                </a:ext>
              </a:extLst>
            </p:cNvPr>
            <p:cNvSpPr/>
            <p:nvPr userDrawn="1"/>
          </p:nvSpPr>
          <p:spPr>
            <a:xfrm rot="5400000" flipH="1" flipV="1">
              <a:off x="6990138" y="3478216"/>
              <a:ext cx="1015156" cy="1015947"/>
            </a:xfrm>
            <a:prstGeom prst="corner">
              <a:avLst>
                <a:gd name="adj1" fmla="val 32977"/>
                <a:gd name="adj2" fmla="val 335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2" name="L-shape 11">
              <a:extLst>
                <a:ext uri="{FF2B5EF4-FFF2-40B4-BE49-F238E27FC236}">
                  <a16:creationId xmlns:a16="http://schemas.microsoft.com/office/drawing/2014/main" id="{63BBFE11-DD8D-744E-A692-4481D54B5457}"/>
                </a:ext>
              </a:extLst>
            </p:cNvPr>
            <p:cNvSpPr/>
            <p:nvPr userDrawn="1"/>
          </p:nvSpPr>
          <p:spPr>
            <a:xfrm rot="5400000">
              <a:off x="1138710" y="638225"/>
              <a:ext cx="1015156" cy="1015947"/>
            </a:xfrm>
            <a:prstGeom prst="corner">
              <a:avLst>
                <a:gd name="adj1" fmla="val 32977"/>
                <a:gd name="adj2" fmla="val 335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grpSp>
    </p:spTree>
    <p:extLst>
      <p:ext uri="{BB962C8B-B14F-4D97-AF65-F5344CB8AC3E}">
        <p14:creationId xmlns:p14="http://schemas.microsoft.com/office/powerpoint/2010/main" val="4232254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6_Chapter A">
    <p:bg bwMode="auto">
      <p:bgPr>
        <a:solidFill>
          <a:schemeClr val="accent5"/>
        </a:solidFill>
        <a:effectLst/>
      </p:bgPr>
    </p:bg>
    <p:spTree>
      <p:nvGrpSpPr>
        <p:cNvPr id="1" name=""/>
        <p:cNvGrpSpPr/>
        <p:nvPr/>
      </p:nvGrpSpPr>
      <p:grpSpPr>
        <a:xfrm>
          <a:off x="0" y="0"/>
          <a:ext cx="0" cy="0"/>
          <a:chOff x="0" y="0"/>
          <a:chExt cx="0" cy="0"/>
        </a:xfrm>
      </p:grpSpPr>
      <p:sp>
        <p:nvSpPr>
          <p:cNvPr id="2" name="Chapter Title"/>
          <p:cNvSpPr>
            <a:spLocks noGrp="1"/>
          </p:cNvSpPr>
          <p:nvPr>
            <p:ph type="title" hasCustomPrompt="1"/>
          </p:nvPr>
        </p:nvSpPr>
        <p:spPr>
          <a:xfrm>
            <a:off x="1476000" y="2157764"/>
            <a:ext cx="6192000" cy="827972"/>
          </a:xfrm>
          <a:noFill/>
        </p:spPr>
        <p:txBody>
          <a:bodyPr vert="horz" lIns="0" tIns="0" rIns="0" bIns="0" rtlCol="0" anchor="ctr" anchorCtr="0">
            <a:noAutofit/>
          </a:bodyPr>
          <a:lstStyle>
            <a:lvl1pPr algn="ctr">
              <a:lnSpc>
                <a:spcPts val="3300"/>
              </a:lnSpc>
              <a:defRPr lang="en-GB" sz="3200">
                <a:solidFill>
                  <a:schemeClr val="bg1"/>
                </a:solidFill>
                <a:latin typeface="Arial Black" panose="020B0A04020102020204" pitchFamily="34" charset="0"/>
                <a:ea typeface="+mn-ea"/>
                <a:cs typeface="+mn-cs"/>
              </a:defRPr>
            </a:lvl1pPr>
          </a:lstStyle>
          <a:p>
            <a:pPr marL="0" lvl="0" indent="0">
              <a:lnSpc>
                <a:spcPct val="100000"/>
              </a:lnSpc>
              <a:spcBef>
                <a:spcPts val="0"/>
              </a:spcBef>
              <a:spcAft>
                <a:spcPts val="0"/>
              </a:spcAft>
              <a:buClr>
                <a:schemeClr val="accent1"/>
              </a:buClr>
              <a:buSzPct val="80000"/>
              <a:buFont typeface="Wingdings" panose="05000000000000000000" pitchFamily="2" charset="2"/>
            </a:pPr>
            <a:r>
              <a:rPr lang="en-US" dirty="0"/>
              <a:t>Chapter title</a:t>
            </a:r>
            <a:endParaRPr lang="en-GB" dirty="0"/>
          </a:p>
        </p:txBody>
      </p:sp>
      <p:sp>
        <p:nvSpPr>
          <p:cNvPr id="3" name="Date Placeholder 2">
            <a:extLst>
              <a:ext uri="{FF2B5EF4-FFF2-40B4-BE49-F238E27FC236}">
                <a16:creationId xmlns:a16="http://schemas.microsoft.com/office/drawing/2014/main" id="{E6D95D51-A556-BD42-B03D-9E3178117FAB}"/>
              </a:ext>
            </a:extLst>
          </p:cNvPr>
          <p:cNvSpPr>
            <a:spLocks noGrp="1"/>
          </p:cNvSpPr>
          <p:nvPr>
            <p:ph type="dt" sz="half" idx="17"/>
          </p:nvPr>
        </p:nvSpPr>
        <p:spPr>
          <a:xfrm>
            <a:off x="540000" y="4903200"/>
            <a:ext cx="540000" cy="250031"/>
          </a:xfrm>
        </p:spPr>
        <p:txBody>
          <a:bodyPr/>
          <a:lstStyle/>
          <a:p>
            <a:pPr algn="l"/>
            <a:r>
              <a:rPr lang="en-US"/>
              <a:t>29/07/2021</a:t>
            </a:r>
            <a:endParaRPr lang="en-US" dirty="0"/>
          </a:p>
        </p:txBody>
      </p:sp>
      <p:sp>
        <p:nvSpPr>
          <p:cNvPr id="4" name="Footer Placeholder 3">
            <a:extLst>
              <a:ext uri="{FF2B5EF4-FFF2-40B4-BE49-F238E27FC236}">
                <a16:creationId xmlns:a16="http://schemas.microsoft.com/office/drawing/2014/main" id="{6244FA91-3512-A742-9B28-B822CD308190}"/>
              </a:ext>
            </a:extLst>
          </p:cNvPr>
          <p:cNvSpPr>
            <a:spLocks noGrp="1"/>
          </p:cNvSpPr>
          <p:nvPr>
            <p:ph type="ftr" sz="quarter" idx="18"/>
          </p:nvPr>
        </p:nvSpPr>
        <p:spPr>
          <a:xfrm>
            <a:off x="1152824" y="4903200"/>
            <a:ext cx="6660000" cy="250031"/>
          </a:xfrm>
        </p:spPr>
        <p:txBody>
          <a:bodyPr/>
          <a:lstStyle>
            <a:lvl1pPr algn="l">
              <a:defRPr/>
            </a:lvl1pPr>
          </a:lstStyle>
          <a:p>
            <a:r>
              <a:rPr lang="en-US"/>
              <a:t>OECD-NEA | Market Insights on SMR as a Solution for Market Applications</a:t>
            </a:r>
            <a:endParaRPr lang="en-US" dirty="0"/>
          </a:p>
        </p:txBody>
      </p:sp>
      <p:sp>
        <p:nvSpPr>
          <p:cNvPr id="5" name="Slide Number Placeholder 4">
            <a:extLst>
              <a:ext uri="{FF2B5EF4-FFF2-40B4-BE49-F238E27FC236}">
                <a16:creationId xmlns:a16="http://schemas.microsoft.com/office/drawing/2014/main" id="{57AB2E38-EEE1-F042-A0C1-F3C0CA0D5988}"/>
              </a:ext>
            </a:extLst>
          </p:cNvPr>
          <p:cNvSpPr>
            <a:spLocks noGrp="1"/>
          </p:cNvSpPr>
          <p:nvPr>
            <p:ph type="sldNum" sz="quarter" idx="19"/>
          </p:nvPr>
        </p:nvSpPr>
        <p:spPr>
          <a:xfrm>
            <a:off x="8280000" y="4903200"/>
            <a:ext cx="649285" cy="250031"/>
          </a:xfrm>
        </p:spPr>
        <p:txBody>
          <a:bodyPr/>
          <a:lstStyle/>
          <a:p>
            <a:fld id="{733122C9-A0B9-462F-8757-0847AD287B63}" type="slidenum">
              <a:rPr lang="en-US" smtClean="0"/>
              <a:pPr/>
              <a:t>‹#›</a:t>
            </a:fld>
            <a:endParaRPr lang="en-US" dirty="0"/>
          </a:p>
        </p:txBody>
      </p:sp>
      <p:grpSp>
        <p:nvGrpSpPr>
          <p:cNvPr id="10" name="Group 9">
            <a:extLst>
              <a:ext uri="{FF2B5EF4-FFF2-40B4-BE49-F238E27FC236}">
                <a16:creationId xmlns:a16="http://schemas.microsoft.com/office/drawing/2014/main" id="{5E7AE8BC-19E9-3946-A341-4A11FEEC76AA}"/>
              </a:ext>
            </a:extLst>
          </p:cNvPr>
          <p:cNvGrpSpPr/>
          <p:nvPr userDrawn="1"/>
        </p:nvGrpSpPr>
        <p:grpSpPr>
          <a:xfrm>
            <a:off x="1138314" y="638621"/>
            <a:ext cx="6867375" cy="3855147"/>
            <a:chOff x="1138314" y="638621"/>
            <a:chExt cx="6867375" cy="3855147"/>
          </a:xfrm>
          <a:solidFill>
            <a:schemeClr val="bg1"/>
          </a:solidFill>
        </p:grpSpPr>
        <p:sp>
          <p:nvSpPr>
            <p:cNvPr id="11" name="L-shape 10">
              <a:extLst>
                <a:ext uri="{FF2B5EF4-FFF2-40B4-BE49-F238E27FC236}">
                  <a16:creationId xmlns:a16="http://schemas.microsoft.com/office/drawing/2014/main" id="{EA845948-7FF6-D24D-BDB2-14AF0F6C825C}"/>
                </a:ext>
              </a:extLst>
            </p:cNvPr>
            <p:cNvSpPr/>
            <p:nvPr userDrawn="1"/>
          </p:nvSpPr>
          <p:spPr>
            <a:xfrm rot="5400000" flipH="1" flipV="1">
              <a:off x="6990138" y="3478216"/>
              <a:ext cx="1015156" cy="1015947"/>
            </a:xfrm>
            <a:prstGeom prst="corner">
              <a:avLst>
                <a:gd name="adj1" fmla="val 32977"/>
                <a:gd name="adj2" fmla="val 335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2" name="L-shape 11">
              <a:extLst>
                <a:ext uri="{FF2B5EF4-FFF2-40B4-BE49-F238E27FC236}">
                  <a16:creationId xmlns:a16="http://schemas.microsoft.com/office/drawing/2014/main" id="{9E8E29A8-ED0C-5642-BF1A-9121A7EDEFFF}"/>
                </a:ext>
              </a:extLst>
            </p:cNvPr>
            <p:cNvSpPr/>
            <p:nvPr userDrawn="1"/>
          </p:nvSpPr>
          <p:spPr>
            <a:xfrm rot="5400000">
              <a:off x="1138710" y="638225"/>
              <a:ext cx="1015156" cy="1015947"/>
            </a:xfrm>
            <a:prstGeom prst="corner">
              <a:avLst>
                <a:gd name="adj1" fmla="val 32977"/>
                <a:gd name="adj2" fmla="val 335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grpSp>
    </p:spTree>
    <p:extLst>
      <p:ext uri="{BB962C8B-B14F-4D97-AF65-F5344CB8AC3E}">
        <p14:creationId xmlns:p14="http://schemas.microsoft.com/office/powerpoint/2010/main" val="3186933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7_Chapter A">
    <p:bg bwMode="auto">
      <p:bgPr>
        <a:solidFill>
          <a:srgbClr val="008FD4"/>
        </a:solidFill>
        <a:effectLst/>
      </p:bgPr>
    </p:bg>
    <p:spTree>
      <p:nvGrpSpPr>
        <p:cNvPr id="1" name=""/>
        <p:cNvGrpSpPr/>
        <p:nvPr/>
      </p:nvGrpSpPr>
      <p:grpSpPr>
        <a:xfrm>
          <a:off x="0" y="0"/>
          <a:ext cx="0" cy="0"/>
          <a:chOff x="0" y="0"/>
          <a:chExt cx="0" cy="0"/>
        </a:xfrm>
      </p:grpSpPr>
      <p:sp>
        <p:nvSpPr>
          <p:cNvPr id="2" name="Chapter Title"/>
          <p:cNvSpPr>
            <a:spLocks noGrp="1"/>
          </p:cNvSpPr>
          <p:nvPr>
            <p:ph type="title" hasCustomPrompt="1"/>
          </p:nvPr>
        </p:nvSpPr>
        <p:spPr>
          <a:xfrm>
            <a:off x="1476000" y="2157764"/>
            <a:ext cx="6192000" cy="827972"/>
          </a:xfrm>
          <a:noFill/>
        </p:spPr>
        <p:txBody>
          <a:bodyPr vert="horz" lIns="0" tIns="0" rIns="0" bIns="0" rtlCol="0" anchor="ctr" anchorCtr="0">
            <a:noAutofit/>
          </a:bodyPr>
          <a:lstStyle>
            <a:lvl1pPr algn="ctr">
              <a:lnSpc>
                <a:spcPts val="3300"/>
              </a:lnSpc>
              <a:defRPr lang="en-GB" sz="3200">
                <a:solidFill>
                  <a:schemeClr val="bg1"/>
                </a:solidFill>
                <a:latin typeface="Arial Black" panose="020B0A04020102020204" pitchFamily="34" charset="0"/>
                <a:ea typeface="+mn-ea"/>
                <a:cs typeface="+mn-cs"/>
              </a:defRPr>
            </a:lvl1pPr>
          </a:lstStyle>
          <a:p>
            <a:pPr marL="0" lvl="0" indent="0">
              <a:lnSpc>
                <a:spcPct val="100000"/>
              </a:lnSpc>
              <a:spcBef>
                <a:spcPts val="0"/>
              </a:spcBef>
              <a:spcAft>
                <a:spcPts val="0"/>
              </a:spcAft>
              <a:buClr>
                <a:schemeClr val="accent1"/>
              </a:buClr>
              <a:buSzPct val="80000"/>
              <a:buFont typeface="Wingdings" panose="05000000000000000000" pitchFamily="2" charset="2"/>
            </a:pPr>
            <a:r>
              <a:rPr lang="en-US" dirty="0"/>
              <a:t>Chapter title</a:t>
            </a:r>
            <a:endParaRPr lang="en-GB" dirty="0"/>
          </a:p>
        </p:txBody>
      </p:sp>
      <p:sp>
        <p:nvSpPr>
          <p:cNvPr id="3" name="Date Placeholder 2">
            <a:extLst>
              <a:ext uri="{FF2B5EF4-FFF2-40B4-BE49-F238E27FC236}">
                <a16:creationId xmlns:a16="http://schemas.microsoft.com/office/drawing/2014/main" id="{28C9E42E-8D64-C143-9AF1-C28D244B3B4F}"/>
              </a:ext>
            </a:extLst>
          </p:cNvPr>
          <p:cNvSpPr>
            <a:spLocks noGrp="1"/>
          </p:cNvSpPr>
          <p:nvPr>
            <p:ph type="dt" sz="half" idx="17"/>
          </p:nvPr>
        </p:nvSpPr>
        <p:spPr>
          <a:xfrm>
            <a:off x="540000" y="4903200"/>
            <a:ext cx="540000" cy="250031"/>
          </a:xfrm>
        </p:spPr>
        <p:txBody>
          <a:bodyPr/>
          <a:lstStyle/>
          <a:p>
            <a:pPr algn="l"/>
            <a:r>
              <a:rPr lang="en-US"/>
              <a:t>29/07/2021</a:t>
            </a:r>
            <a:endParaRPr lang="en-US" dirty="0"/>
          </a:p>
        </p:txBody>
      </p:sp>
      <p:sp>
        <p:nvSpPr>
          <p:cNvPr id="4" name="Footer Placeholder 3">
            <a:extLst>
              <a:ext uri="{FF2B5EF4-FFF2-40B4-BE49-F238E27FC236}">
                <a16:creationId xmlns:a16="http://schemas.microsoft.com/office/drawing/2014/main" id="{E9820E4C-8556-534F-AEA3-1DD42108B83D}"/>
              </a:ext>
            </a:extLst>
          </p:cNvPr>
          <p:cNvSpPr>
            <a:spLocks noGrp="1"/>
          </p:cNvSpPr>
          <p:nvPr>
            <p:ph type="ftr" sz="quarter" idx="18"/>
          </p:nvPr>
        </p:nvSpPr>
        <p:spPr>
          <a:xfrm>
            <a:off x="1152824" y="4903200"/>
            <a:ext cx="6660000" cy="250031"/>
          </a:xfrm>
        </p:spPr>
        <p:txBody>
          <a:bodyPr/>
          <a:lstStyle>
            <a:lvl1pPr algn="l">
              <a:defRPr/>
            </a:lvl1pPr>
          </a:lstStyle>
          <a:p>
            <a:r>
              <a:rPr lang="en-US"/>
              <a:t>OECD-NEA | Market Insights on SMR as a Solution for Market Applications</a:t>
            </a:r>
            <a:endParaRPr lang="en-US" dirty="0"/>
          </a:p>
        </p:txBody>
      </p:sp>
      <p:sp>
        <p:nvSpPr>
          <p:cNvPr id="5" name="Slide Number Placeholder 4">
            <a:extLst>
              <a:ext uri="{FF2B5EF4-FFF2-40B4-BE49-F238E27FC236}">
                <a16:creationId xmlns:a16="http://schemas.microsoft.com/office/drawing/2014/main" id="{AF182319-07E9-044B-A18C-318B3F15DF8C}"/>
              </a:ext>
            </a:extLst>
          </p:cNvPr>
          <p:cNvSpPr>
            <a:spLocks noGrp="1"/>
          </p:cNvSpPr>
          <p:nvPr>
            <p:ph type="sldNum" sz="quarter" idx="19"/>
          </p:nvPr>
        </p:nvSpPr>
        <p:spPr>
          <a:xfrm>
            <a:off x="8280000" y="4903200"/>
            <a:ext cx="649285" cy="250031"/>
          </a:xfrm>
        </p:spPr>
        <p:txBody>
          <a:bodyPr/>
          <a:lstStyle/>
          <a:p>
            <a:fld id="{733122C9-A0B9-462F-8757-0847AD287B63}" type="slidenum">
              <a:rPr lang="en-US" smtClean="0"/>
              <a:pPr/>
              <a:t>‹#›</a:t>
            </a:fld>
            <a:endParaRPr lang="en-US" dirty="0"/>
          </a:p>
        </p:txBody>
      </p:sp>
      <p:grpSp>
        <p:nvGrpSpPr>
          <p:cNvPr id="10" name="Group 9">
            <a:extLst>
              <a:ext uri="{FF2B5EF4-FFF2-40B4-BE49-F238E27FC236}">
                <a16:creationId xmlns:a16="http://schemas.microsoft.com/office/drawing/2014/main" id="{3CC22C83-CB8C-BA41-8408-123F1E0B3E74}"/>
              </a:ext>
            </a:extLst>
          </p:cNvPr>
          <p:cNvGrpSpPr/>
          <p:nvPr userDrawn="1"/>
        </p:nvGrpSpPr>
        <p:grpSpPr>
          <a:xfrm>
            <a:off x="1138314" y="638621"/>
            <a:ext cx="6867375" cy="3855147"/>
            <a:chOff x="1138314" y="638621"/>
            <a:chExt cx="6867375" cy="3855147"/>
          </a:xfrm>
          <a:solidFill>
            <a:schemeClr val="bg1"/>
          </a:solidFill>
        </p:grpSpPr>
        <p:sp>
          <p:nvSpPr>
            <p:cNvPr id="11" name="L-shape 10">
              <a:extLst>
                <a:ext uri="{FF2B5EF4-FFF2-40B4-BE49-F238E27FC236}">
                  <a16:creationId xmlns:a16="http://schemas.microsoft.com/office/drawing/2014/main" id="{821A64EF-2CEE-F846-9957-402D77576E6F}"/>
                </a:ext>
              </a:extLst>
            </p:cNvPr>
            <p:cNvSpPr/>
            <p:nvPr userDrawn="1"/>
          </p:nvSpPr>
          <p:spPr>
            <a:xfrm rot="5400000" flipH="1" flipV="1">
              <a:off x="6990138" y="3478216"/>
              <a:ext cx="1015156" cy="1015947"/>
            </a:xfrm>
            <a:prstGeom prst="corner">
              <a:avLst>
                <a:gd name="adj1" fmla="val 32977"/>
                <a:gd name="adj2" fmla="val 335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2" name="L-shape 11">
              <a:extLst>
                <a:ext uri="{FF2B5EF4-FFF2-40B4-BE49-F238E27FC236}">
                  <a16:creationId xmlns:a16="http://schemas.microsoft.com/office/drawing/2014/main" id="{D8C63F2E-7EFF-BF47-A58F-5C5F6C4E5534}"/>
                </a:ext>
              </a:extLst>
            </p:cNvPr>
            <p:cNvSpPr/>
            <p:nvPr userDrawn="1"/>
          </p:nvSpPr>
          <p:spPr>
            <a:xfrm rot="5400000">
              <a:off x="1138710" y="638225"/>
              <a:ext cx="1015156" cy="1015947"/>
            </a:xfrm>
            <a:prstGeom prst="corner">
              <a:avLst>
                <a:gd name="adj1" fmla="val 32977"/>
                <a:gd name="adj2" fmla="val 335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grpSp>
    </p:spTree>
    <p:extLst>
      <p:ext uri="{BB962C8B-B14F-4D97-AF65-F5344CB8AC3E}">
        <p14:creationId xmlns:p14="http://schemas.microsoft.com/office/powerpoint/2010/main" val="37650751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Chapter A">
    <p:bg bwMode="auto">
      <p:bgRef idx="1001">
        <a:schemeClr val="bg1"/>
      </p:bgRef>
    </p:bg>
    <p:spTree>
      <p:nvGrpSpPr>
        <p:cNvPr id="1" name=""/>
        <p:cNvGrpSpPr/>
        <p:nvPr/>
      </p:nvGrpSpPr>
      <p:grpSpPr>
        <a:xfrm>
          <a:off x="0" y="0"/>
          <a:ext cx="0" cy="0"/>
          <a:chOff x="0" y="0"/>
          <a:chExt cx="0" cy="0"/>
        </a:xfrm>
      </p:grpSpPr>
      <p:sp>
        <p:nvSpPr>
          <p:cNvPr id="9" name="Espace réservé pour une image  61">
            <a:extLst>
              <a:ext uri="{FF2B5EF4-FFF2-40B4-BE49-F238E27FC236}">
                <a16:creationId xmlns:a16="http://schemas.microsoft.com/office/drawing/2014/main" id="{C1D80B02-3ED4-4E1E-A897-042DB3BFBF04}"/>
              </a:ext>
            </a:extLst>
          </p:cNvPr>
          <p:cNvSpPr>
            <a:spLocks noGrp="1"/>
          </p:cNvSpPr>
          <p:nvPr>
            <p:ph type="pic" sz="quarter" idx="25" hasCustomPrompt="1"/>
          </p:nvPr>
        </p:nvSpPr>
        <p:spPr bwMode="gray">
          <a:xfrm>
            <a:off x="0" y="0"/>
            <a:ext cx="9151610" cy="5143499"/>
          </a:xfrm>
          <a:solidFill>
            <a:schemeClr val="bg2"/>
          </a:solidFill>
        </p:spPr>
        <p:txBody>
          <a:bodyPr lIns="360000" tIns="720000" rIns="360000" anchor="ctr" anchorCtr="0"/>
          <a:lstStyle>
            <a:lvl1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lvl1pPr>
          </a:lstStyle>
          <a:p>
            <a:r>
              <a:rPr lang="en-US" noProof="0" dirty="0"/>
              <a:t>Select the icon to insert a picture</a:t>
            </a:r>
          </a:p>
        </p:txBody>
      </p:sp>
      <p:sp>
        <p:nvSpPr>
          <p:cNvPr id="2" name="Chapter Title"/>
          <p:cNvSpPr>
            <a:spLocks noGrp="1"/>
          </p:cNvSpPr>
          <p:nvPr userDrawn="1">
            <p:ph type="title" hasCustomPrompt="1"/>
          </p:nvPr>
        </p:nvSpPr>
        <p:spPr>
          <a:xfrm>
            <a:off x="4139952" y="2031810"/>
            <a:ext cx="3456384" cy="827972"/>
          </a:xfrm>
          <a:noFill/>
        </p:spPr>
        <p:txBody>
          <a:bodyPr vert="horz" lIns="0" tIns="0" rIns="0" bIns="0" rtlCol="0" anchor="ctr" anchorCtr="0">
            <a:noAutofit/>
          </a:bodyPr>
          <a:lstStyle>
            <a:lvl1pPr algn="l">
              <a:lnSpc>
                <a:spcPts val="3300"/>
              </a:lnSpc>
              <a:defRPr lang="en-GB" sz="3200">
                <a:solidFill>
                  <a:schemeClr val="accent2"/>
                </a:solidFill>
                <a:latin typeface="Arial Black" panose="020B0A04020102020204" pitchFamily="34" charset="0"/>
                <a:ea typeface="+mn-ea"/>
                <a:cs typeface="+mn-cs"/>
              </a:defRPr>
            </a:lvl1pPr>
          </a:lstStyle>
          <a:p>
            <a:pPr marL="0" lvl="0" indent="0">
              <a:lnSpc>
                <a:spcPct val="100000"/>
              </a:lnSpc>
              <a:spcBef>
                <a:spcPts val="0"/>
              </a:spcBef>
              <a:spcAft>
                <a:spcPts val="0"/>
              </a:spcAft>
              <a:buClr>
                <a:schemeClr val="accent1"/>
              </a:buClr>
              <a:buSzPct val="80000"/>
              <a:buFont typeface="Wingdings" panose="05000000000000000000" pitchFamily="2" charset="2"/>
            </a:pPr>
            <a:r>
              <a:rPr lang="en-US" dirty="0"/>
              <a:t>Slogan </a:t>
            </a:r>
            <a:br>
              <a:rPr lang="en-US" dirty="0"/>
            </a:br>
            <a:r>
              <a:rPr lang="en-US" dirty="0"/>
              <a:t>our quote </a:t>
            </a:r>
            <a:br>
              <a:rPr lang="en-US" dirty="0"/>
            </a:br>
            <a:r>
              <a:rPr lang="en-US" dirty="0"/>
              <a:t>with 4 lines maximum</a:t>
            </a:r>
            <a:endParaRPr lang="en-GB" dirty="0"/>
          </a:p>
        </p:txBody>
      </p:sp>
      <p:sp>
        <p:nvSpPr>
          <p:cNvPr id="3" name="Date Placeholder 2">
            <a:extLst>
              <a:ext uri="{FF2B5EF4-FFF2-40B4-BE49-F238E27FC236}">
                <a16:creationId xmlns:a16="http://schemas.microsoft.com/office/drawing/2014/main" id="{80C65891-49B6-B94F-ACAC-0A9A5E5A69E6}"/>
              </a:ext>
            </a:extLst>
          </p:cNvPr>
          <p:cNvSpPr>
            <a:spLocks noGrp="1"/>
          </p:cNvSpPr>
          <p:nvPr userDrawn="1">
            <p:ph type="dt" sz="half" idx="26"/>
          </p:nvPr>
        </p:nvSpPr>
        <p:spPr>
          <a:xfrm>
            <a:off x="540000" y="4903200"/>
            <a:ext cx="540000" cy="250031"/>
          </a:xfrm>
        </p:spPr>
        <p:txBody>
          <a:bodyPr/>
          <a:lstStyle/>
          <a:p>
            <a:pPr algn="l"/>
            <a:r>
              <a:rPr lang="en-US"/>
              <a:t>29/07/2021</a:t>
            </a:r>
            <a:endParaRPr lang="en-US" dirty="0"/>
          </a:p>
        </p:txBody>
      </p:sp>
      <p:sp>
        <p:nvSpPr>
          <p:cNvPr id="4" name="Footer Placeholder 3">
            <a:extLst>
              <a:ext uri="{FF2B5EF4-FFF2-40B4-BE49-F238E27FC236}">
                <a16:creationId xmlns:a16="http://schemas.microsoft.com/office/drawing/2014/main" id="{42E49AB2-1AF6-FF4E-B2C4-5CD76031E779}"/>
              </a:ext>
            </a:extLst>
          </p:cNvPr>
          <p:cNvSpPr>
            <a:spLocks noGrp="1"/>
          </p:cNvSpPr>
          <p:nvPr userDrawn="1">
            <p:ph type="ftr" sz="quarter" idx="27"/>
          </p:nvPr>
        </p:nvSpPr>
        <p:spPr>
          <a:xfrm>
            <a:off x="1152824" y="4903200"/>
            <a:ext cx="6660000" cy="250031"/>
          </a:xfrm>
        </p:spPr>
        <p:txBody>
          <a:bodyPr/>
          <a:lstStyle>
            <a:lvl1pPr algn="l">
              <a:defRPr/>
            </a:lvl1pPr>
          </a:lstStyle>
          <a:p>
            <a:r>
              <a:rPr lang="en-US"/>
              <a:t>OECD-NEA | Market Insights on SMR as a Solution for Market Applications</a:t>
            </a:r>
            <a:endParaRPr lang="en-US" dirty="0"/>
          </a:p>
        </p:txBody>
      </p:sp>
      <p:sp>
        <p:nvSpPr>
          <p:cNvPr id="5" name="Slide Number Placeholder 4">
            <a:extLst>
              <a:ext uri="{FF2B5EF4-FFF2-40B4-BE49-F238E27FC236}">
                <a16:creationId xmlns:a16="http://schemas.microsoft.com/office/drawing/2014/main" id="{0CD9211F-2542-3E46-8F53-D42A8F9A0BEB}"/>
              </a:ext>
            </a:extLst>
          </p:cNvPr>
          <p:cNvSpPr>
            <a:spLocks noGrp="1"/>
          </p:cNvSpPr>
          <p:nvPr userDrawn="1">
            <p:ph type="sldNum" sz="quarter" idx="28"/>
          </p:nvPr>
        </p:nvSpPr>
        <p:spPr>
          <a:xfrm>
            <a:off x="8280000" y="4903200"/>
            <a:ext cx="649285" cy="250031"/>
          </a:xfrm>
        </p:spPr>
        <p:txBody>
          <a:bodyPr/>
          <a:lstStyle/>
          <a:p>
            <a:fld id="{733122C9-A0B9-462F-8757-0847AD287B63}" type="slidenum">
              <a:rPr lang="en-US" smtClean="0"/>
              <a:pPr/>
              <a:t>‹#›</a:t>
            </a:fld>
            <a:endParaRPr lang="en-US" dirty="0"/>
          </a:p>
        </p:txBody>
      </p:sp>
      <p:sp>
        <p:nvSpPr>
          <p:cNvPr id="20" name="L-shape 19">
            <a:extLst>
              <a:ext uri="{FF2B5EF4-FFF2-40B4-BE49-F238E27FC236}">
                <a16:creationId xmlns:a16="http://schemas.microsoft.com/office/drawing/2014/main" id="{5ACF17C1-CB07-844B-8B1A-52935C25A1E3}"/>
              </a:ext>
            </a:extLst>
          </p:cNvPr>
          <p:cNvSpPr/>
          <p:nvPr userDrawn="1"/>
        </p:nvSpPr>
        <p:spPr>
          <a:xfrm rot="5400000">
            <a:off x="3361551" y="825484"/>
            <a:ext cx="827972" cy="828618"/>
          </a:xfrm>
          <a:prstGeom prst="corner">
            <a:avLst>
              <a:gd name="adj1" fmla="val 32977"/>
              <a:gd name="adj2" fmla="val 335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21" name="L-shape 20">
            <a:extLst>
              <a:ext uri="{FF2B5EF4-FFF2-40B4-BE49-F238E27FC236}">
                <a16:creationId xmlns:a16="http://schemas.microsoft.com/office/drawing/2014/main" id="{9410D150-A93B-4948-9CD6-D1443FA07833}"/>
              </a:ext>
            </a:extLst>
          </p:cNvPr>
          <p:cNvSpPr/>
          <p:nvPr userDrawn="1"/>
        </p:nvSpPr>
        <p:spPr>
          <a:xfrm rot="5400000" flipH="1" flipV="1">
            <a:off x="6782458" y="3237631"/>
            <a:ext cx="827972" cy="828618"/>
          </a:xfrm>
          <a:prstGeom prst="corner">
            <a:avLst>
              <a:gd name="adj1" fmla="val 32977"/>
              <a:gd name="adj2" fmla="val 33563"/>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pic>
        <p:nvPicPr>
          <p:cNvPr id="22" name="Picture 21" descr="A picture containing logo&#10;&#10;Description automatically generated">
            <a:extLst>
              <a:ext uri="{FF2B5EF4-FFF2-40B4-BE49-F238E27FC236}">
                <a16:creationId xmlns:a16="http://schemas.microsoft.com/office/drawing/2014/main" id="{FB54BBB6-3775-B84C-A5BE-FC805A07B7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00192" y="339502"/>
            <a:ext cx="2768600" cy="774700"/>
          </a:xfrm>
          <a:prstGeom prst="rect">
            <a:avLst/>
          </a:prstGeom>
        </p:spPr>
      </p:pic>
      <p:pic>
        <p:nvPicPr>
          <p:cNvPr id="24" name="Picture 23">
            <a:extLst>
              <a:ext uri="{FF2B5EF4-FFF2-40B4-BE49-F238E27FC236}">
                <a16:creationId xmlns:a16="http://schemas.microsoft.com/office/drawing/2014/main" id="{9B9AFD1B-71F2-034E-8A9B-DBC4E201E02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95536" y="416972"/>
            <a:ext cx="2174240" cy="619760"/>
          </a:xfrm>
          <a:prstGeom prst="rect">
            <a:avLst/>
          </a:prstGeom>
        </p:spPr>
      </p:pic>
      <p:sp>
        <p:nvSpPr>
          <p:cNvPr id="6" name="TxtMention2">
            <a:extLst>
              <a:ext uri="{FF2B5EF4-FFF2-40B4-BE49-F238E27FC236}">
                <a16:creationId xmlns:a16="http://schemas.microsoft.com/office/drawing/2014/main" id="{A5CDF06E-0D36-4B7D-99EA-CFB488B51B65}"/>
              </a:ext>
            </a:extLst>
          </p:cNvPr>
          <p:cNvSpPr txBox="1"/>
          <p:nvPr userDrawn="1"/>
        </p:nvSpPr>
        <p:spPr>
          <a:xfrm>
            <a:off x="8890000" y="4127500"/>
            <a:ext cx="261610" cy="635000"/>
          </a:xfrm>
          <a:prstGeom prst="rect">
            <a:avLst/>
          </a:prstGeom>
          <a:noFill/>
        </p:spPr>
        <p:txBody>
          <a:bodyPr vert="mongolianVert" rtlCol="0">
            <a:spAutoFit/>
          </a:bodyPr>
          <a:lstStyle/>
          <a:p>
            <a:pPr algn="r"/>
            <a:r>
              <a:rPr lang="en-GB" sz="500" b="1">
                <a:solidFill>
                  <a:srgbClr val="FF1323"/>
                </a:solidFill>
                <a:latin typeface="Arial" panose="020B0604020202020204" pitchFamily="34" charset="0"/>
              </a:rPr>
              <a:t>RESTRICTED</a:t>
            </a:r>
          </a:p>
        </p:txBody>
      </p:sp>
    </p:spTree>
    <p:extLst>
      <p:ext uri="{BB962C8B-B14F-4D97-AF65-F5344CB8AC3E}">
        <p14:creationId xmlns:p14="http://schemas.microsoft.com/office/powerpoint/2010/main" val="1951246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41" userDrawn="1">
          <p15:clr>
            <a:srgbClr val="FBAE40"/>
          </p15:clr>
        </p15:guide>
        <p15:guide id="2" pos="2880" userDrawn="1">
          <p15:clr>
            <a:srgbClr val="FBAE40"/>
          </p15:clr>
        </p15:guide>
        <p15:guide id="3" pos="546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8_Chapter A">
    <p:bg bwMode="auto">
      <p:bgRef idx="1001">
        <a:schemeClr val="bg1"/>
      </p:bgRef>
    </p:bg>
    <p:spTree>
      <p:nvGrpSpPr>
        <p:cNvPr id="1" name=""/>
        <p:cNvGrpSpPr/>
        <p:nvPr/>
      </p:nvGrpSpPr>
      <p:grpSpPr>
        <a:xfrm>
          <a:off x="0" y="0"/>
          <a:ext cx="0" cy="0"/>
          <a:chOff x="0" y="0"/>
          <a:chExt cx="0" cy="0"/>
        </a:xfrm>
      </p:grpSpPr>
      <p:sp>
        <p:nvSpPr>
          <p:cNvPr id="9" name="Espace réservé pour une image  61">
            <a:extLst>
              <a:ext uri="{FF2B5EF4-FFF2-40B4-BE49-F238E27FC236}">
                <a16:creationId xmlns:a16="http://schemas.microsoft.com/office/drawing/2014/main" id="{C1D80B02-3ED4-4E1E-A897-042DB3BFBF04}"/>
              </a:ext>
            </a:extLst>
          </p:cNvPr>
          <p:cNvSpPr>
            <a:spLocks noGrp="1"/>
          </p:cNvSpPr>
          <p:nvPr>
            <p:ph type="pic" sz="quarter" idx="25" hasCustomPrompt="1"/>
          </p:nvPr>
        </p:nvSpPr>
        <p:spPr bwMode="gray">
          <a:xfrm>
            <a:off x="0" y="0"/>
            <a:ext cx="9151610" cy="5143499"/>
          </a:xfrm>
          <a:solidFill>
            <a:schemeClr val="bg2"/>
          </a:solidFill>
        </p:spPr>
        <p:txBody>
          <a:bodyPr lIns="360000" tIns="720000" rIns="360000" anchor="ctr" anchorCtr="0"/>
          <a:lstStyle>
            <a:lvl1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lvl1pPr>
          </a:lstStyle>
          <a:p>
            <a:r>
              <a:rPr lang="en-US" noProof="0" dirty="0"/>
              <a:t>Select the icon to insert a picture</a:t>
            </a:r>
          </a:p>
        </p:txBody>
      </p:sp>
      <p:sp>
        <p:nvSpPr>
          <p:cNvPr id="2" name="Chapter Title"/>
          <p:cNvSpPr>
            <a:spLocks noGrp="1"/>
          </p:cNvSpPr>
          <p:nvPr userDrawn="1">
            <p:ph type="title" hasCustomPrompt="1"/>
          </p:nvPr>
        </p:nvSpPr>
        <p:spPr>
          <a:xfrm>
            <a:off x="2145841" y="2031810"/>
            <a:ext cx="3456384" cy="827972"/>
          </a:xfrm>
          <a:noFill/>
        </p:spPr>
        <p:txBody>
          <a:bodyPr vert="horz" lIns="0" tIns="0" rIns="0" bIns="0" rtlCol="0" anchor="ctr" anchorCtr="0">
            <a:noAutofit/>
          </a:bodyPr>
          <a:lstStyle>
            <a:lvl1pPr algn="l">
              <a:lnSpc>
                <a:spcPts val="3300"/>
              </a:lnSpc>
              <a:defRPr lang="en-GB" sz="3200">
                <a:solidFill>
                  <a:schemeClr val="bg1"/>
                </a:solidFill>
                <a:latin typeface="Arial Black" panose="020B0A04020102020204" pitchFamily="34" charset="0"/>
                <a:ea typeface="+mn-ea"/>
                <a:cs typeface="+mn-cs"/>
              </a:defRPr>
            </a:lvl1pPr>
          </a:lstStyle>
          <a:p>
            <a:pPr marL="0" lvl="0" indent="0">
              <a:lnSpc>
                <a:spcPct val="100000"/>
              </a:lnSpc>
              <a:spcBef>
                <a:spcPts val="0"/>
              </a:spcBef>
              <a:spcAft>
                <a:spcPts val="0"/>
              </a:spcAft>
              <a:buClr>
                <a:schemeClr val="accent1"/>
              </a:buClr>
              <a:buSzPct val="80000"/>
              <a:buFont typeface="Wingdings" panose="05000000000000000000" pitchFamily="2" charset="2"/>
            </a:pPr>
            <a:r>
              <a:rPr lang="en-US" dirty="0"/>
              <a:t>Slogan </a:t>
            </a:r>
            <a:br>
              <a:rPr lang="en-US" dirty="0"/>
            </a:br>
            <a:r>
              <a:rPr lang="en-US" dirty="0"/>
              <a:t>our </a:t>
            </a:r>
            <a:r>
              <a:rPr lang="en-US" noProof="0" dirty="0"/>
              <a:t>quote</a:t>
            </a:r>
            <a:r>
              <a:rPr lang="en-US" dirty="0"/>
              <a:t> </a:t>
            </a:r>
            <a:br>
              <a:rPr lang="en-US" dirty="0"/>
            </a:br>
            <a:r>
              <a:rPr lang="en-US" dirty="0"/>
              <a:t>with 4 lines maximum</a:t>
            </a:r>
            <a:endParaRPr lang="en-GB" dirty="0"/>
          </a:p>
        </p:txBody>
      </p:sp>
      <p:sp>
        <p:nvSpPr>
          <p:cNvPr id="3" name="Date Placeholder 2">
            <a:extLst>
              <a:ext uri="{FF2B5EF4-FFF2-40B4-BE49-F238E27FC236}">
                <a16:creationId xmlns:a16="http://schemas.microsoft.com/office/drawing/2014/main" id="{80C65891-49B6-B94F-ACAC-0A9A5E5A69E6}"/>
              </a:ext>
            </a:extLst>
          </p:cNvPr>
          <p:cNvSpPr>
            <a:spLocks noGrp="1"/>
          </p:cNvSpPr>
          <p:nvPr userDrawn="1">
            <p:ph type="dt" sz="half" idx="26"/>
          </p:nvPr>
        </p:nvSpPr>
        <p:spPr>
          <a:xfrm>
            <a:off x="540000" y="4903200"/>
            <a:ext cx="540000" cy="250031"/>
          </a:xfrm>
        </p:spPr>
        <p:txBody>
          <a:bodyPr/>
          <a:lstStyle/>
          <a:p>
            <a:pPr algn="l"/>
            <a:r>
              <a:rPr lang="en-US"/>
              <a:t>29/07/2021</a:t>
            </a:r>
            <a:endParaRPr lang="en-US" dirty="0"/>
          </a:p>
        </p:txBody>
      </p:sp>
      <p:sp>
        <p:nvSpPr>
          <p:cNvPr id="4" name="Footer Placeholder 3">
            <a:extLst>
              <a:ext uri="{FF2B5EF4-FFF2-40B4-BE49-F238E27FC236}">
                <a16:creationId xmlns:a16="http://schemas.microsoft.com/office/drawing/2014/main" id="{42E49AB2-1AF6-FF4E-B2C4-5CD76031E779}"/>
              </a:ext>
            </a:extLst>
          </p:cNvPr>
          <p:cNvSpPr>
            <a:spLocks noGrp="1"/>
          </p:cNvSpPr>
          <p:nvPr userDrawn="1">
            <p:ph type="ftr" sz="quarter" idx="27"/>
          </p:nvPr>
        </p:nvSpPr>
        <p:spPr>
          <a:xfrm>
            <a:off x="1152824" y="4903200"/>
            <a:ext cx="6660000" cy="250031"/>
          </a:xfrm>
        </p:spPr>
        <p:txBody>
          <a:bodyPr/>
          <a:lstStyle>
            <a:lvl1pPr algn="l">
              <a:defRPr/>
            </a:lvl1pPr>
          </a:lstStyle>
          <a:p>
            <a:r>
              <a:rPr lang="en-US"/>
              <a:t>OECD-NEA | Market Insights on SMR as a Solution for Market Applications</a:t>
            </a:r>
            <a:endParaRPr lang="en-US" dirty="0"/>
          </a:p>
        </p:txBody>
      </p:sp>
      <p:sp>
        <p:nvSpPr>
          <p:cNvPr id="5" name="Slide Number Placeholder 4">
            <a:extLst>
              <a:ext uri="{FF2B5EF4-FFF2-40B4-BE49-F238E27FC236}">
                <a16:creationId xmlns:a16="http://schemas.microsoft.com/office/drawing/2014/main" id="{0CD9211F-2542-3E46-8F53-D42A8F9A0BEB}"/>
              </a:ext>
            </a:extLst>
          </p:cNvPr>
          <p:cNvSpPr>
            <a:spLocks noGrp="1"/>
          </p:cNvSpPr>
          <p:nvPr userDrawn="1">
            <p:ph type="sldNum" sz="quarter" idx="28"/>
          </p:nvPr>
        </p:nvSpPr>
        <p:spPr>
          <a:xfrm>
            <a:off x="8280000" y="4903200"/>
            <a:ext cx="649285" cy="250031"/>
          </a:xfrm>
        </p:spPr>
        <p:txBody>
          <a:bodyPr/>
          <a:lstStyle/>
          <a:p>
            <a:fld id="{733122C9-A0B9-462F-8757-0847AD287B63}" type="slidenum">
              <a:rPr lang="en-US" smtClean="0"/>
              <a:pPr/>
              <a:t>‹#›</a:t>
            </a:fld>
            <a:endParaRPr lang="en-US" dirty="0"/>
          </a:p>
        </p:txBody>
      </p:sp>
      <p:sp>
        <p:nvSpPr>
          <p:cNvPr id="20" name="L-shape 19">
            <a:extLst>
              <a:ext uri="{FF2B5EF4-FFF2-40B4-BE49-F238E27FC236}">
                <a16:creationId xmlns:a16="http://schemas.microsoft.com/office/drawing/2014/main" id="{5ACF17C1-CB07-844B-8B1A-52935C25A1E3}"/>
              </a:ext>
            </a:extLst>
          </p:cNvPr>
          <p:cNvSpPr/>
          <p:nvPr userDrawn="1"/>
        </p:nvSpPr>
        <p:spPr>
          <a:xfrm rot="5400000">
            <a:off x="1367440" y="825484"/>
            <a:ext cx="827972" cy="828618"/>
          </a:xfrm>
          <a:prstGeom prst="corner">
            <a:avLst>
              <a:gd name="adj1" fmla="val 32977"/>
              <a:gd name="adj2" fmla="val 335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21" name="L-shape 20">
            <a:extLst>
              <a:ext uri="{FF2B5EF4-FFF2-40B4-BE49-F238E27FC236}">
                <a16:creationId xmlns:a16="http://schemas.microsoft.com/office/drawing/2014/main" id="{9410D150-A93B-4948-9CD6-D1443FA07833}"/>
              </a:ext>
            </a:extLst>
          </p:cNvPr>
          <p:cNvSpPr/>
          <p:nvPr userDrawn="1"/>
        </p:nvSpPr>
        <p:spPr>
          <a:xfrm rot="5400000" flipH="1" flipV="1">
            <a:off x="4788347" y="3237631"/>
            <a:ext cx="827972" cy="828618"/>
          </a:xfrm>
          <a:prstGeom prst="corner">
            <a:avLst>
              <a:gd name="adj1" fmla="val 32977"/>
              <a:gd name="adj2" fmla="val 335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pic>
        <p:nvPicPr>
          <p:cNvPr id="22" name="Picture 21" descr="A picture containing logo&#10;&#10;Description automatically generated">
            <a:extLst>
              <a:ext uri="{FF2B5EF4-FFF2-40B4-BE49-F238E27FC236}">
                <a16:creationId xmlns:a16="http://schemas.microsoft.com/office/drawing/2014/main" id="{FB54BBB6-3775-B84C-A5BE-FC805A07B7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00192" y="339502"/>
            <a:ext cx="2768600" cy="774700"/>
          </a:xfrm>
          <a:prstGeom prst="rect">
            <a:avLst/>
          </a:prstGeom>
        </p:spPr>
      </p:pic>
    </p:spTree>
    <p:extLst>
      <p:ext uri="{BB962C8B-B14F-4D97-AF65-F5344CB8AC3E}">
        <p14:creationId xmlns:p14="http://schemas.microsoft.com/office/powerpoint/2010/main" val="29661048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05" userDrawn="1">
          <p15:clr>
            <a:srgbClr val="FBAE40"/>
          </p15:clr>
        </p15:guide>
        <p15:guide id="2" pos="2880" userDrawn="1">
          <p15:clr>
            <a:srgbClr val="FBAE40"/>
          </p15:clr>
        </p15:guide>
        <p15:guide id="3" pos="546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9_Chapter A">
    <p:bg bwMode="auto">
      <p:bgRef idx="1001">
        <a:schemeClr val="bg1"/>
      </p:bgRef>
    </p:bg>
    <p:spTree>
      <p:nvGrpSpPr>
        <p:cNvPr id="1" name=""/>
        <p:cNvGrpSpPr/>
        <p:nvPr/>
      </p:nvGrpSpPr>
      <p:grpSpPr>
        <a:xfrm>
          <a:off x="0" y="0"/>
          <a:ext cx="0" cy="0"/>
          <a:chOff x="0" y="0"/>
          <a:chExt cx="0" cy="0"/>
        </a:xfrm>
      </p:grpSpPr>
      <p:sp>
        <p:nvSpPr>
          <p:cNvPr id="9" name="Espace réservé pour une image  61">
            <a:extLst>
              <a:ext uri="{FF2B5EF4-FFF2-40B4-BE49-F238E27FC236}">
                <a16:creationId xmlns:a16="http://schemas.microsoft.com/office/drawing/2014/main" id="{C1D80B02-3ED4-4E1E-A897-042DB3BFBF04}"/>
              </a:ext>
            </a:extLst>
          </p:cNvPr>
          <p:cNvSpPr>
            <a:spLocks noGrp="1"/>
          </p:cNvSpPr>
          <p:nvPr>
            <p:ph type="pic" sz="quarter" idx="25" hasCustomPrompt="1"/>
          </p:nvPr>
        </p:nvSpPr>
        <p:spPr bwMode="gray">
          <a:xfrm>
            <a:off x="0" y="0"/>
            <a:ext cx="9151610" cy="5143499"/>
          </a:xfrm>
          <a:solidFill>
            <a:schemeClr val="bg2"/>
          </a:solidFill>
        </p:spPr>
        <p:txBody>
          <a:bodyPr lIns="360000" tIns="720000" rIns="360000" anchor="ctr" anchorCtr="0"/>
          <a:lstStyle>
            <a:lvl1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lvl1pPr>
          </a:lstStyle>
          <a:p>
            <a:r>
              <a:rPr lang="en-US" noProof="0" dirty="0"/>
              <a:t>Select the icon to insert a picture</a:t>
            </a:r>
          </a:p>
        </p:txBody>
      </p:sp>
      <p:sp>
        <p:nvSpPr>
          <p:cNvPr id="2" name="Chapter Title"/>
          <p:cNvSpPr>
            <a:spLocks noGrp="1"/>
          </p:cNvSpPr>
          <p:nvPr userDrawn="1">
            <p:ph type="title" hasCustomPrompt="1"/>
          </p:nvPr>
        </p:nvSpPr>
        <p:spPr>
          <a:xfrm>
            <a:off x="4139952" y="2031810"/>
            <a:ext cx="4140048" cy="827972"/>
          </a:xfrm>
          <a:noFill/>
        </p:spPr>
        <p:txBody>
          <a:bodyPr vert="horz" lIns="0" tIns="0" rIns="0" bIns="0" rtlCol="0" anchor="ctr"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lang="en-GB" sz="2800" b="1" smtClean="0">
                <a:effectLst/>
              </a:defRPr>
            </a:lvl1pPr>
          </a:lstStyle>
          <a:p>
            <a:br>
              <a:rPr lang="en-GB" dirty="0">
                <a:effectLst/>
                <a:latin typeface="Arial" panose="020B0604020202020204" pitchFamily="34" charset="0"/>
              </a:rPr>
            </a:br>
            <a:br>
              <a:rPr lang="en-GB" dirty="0">
                <a:effectLst/>
                <a:latin typeface="Arial" panose="020B0604020202020204" pitchFamily="34" charset="0"/>
              </a:rPr>
            </a:br>
            <a:r>
              <a:rPr lang="en-GB" dirty="0">
                <a:effectLst/>
                <a:latin typeface="Arial" panose="020B0604020202020204" pitchFamily="34" charset="0"/>
              </a:rPr>
              <a:t>We are a community </a:t>
            </a:r>
            <a:br>
              <a:rPr lang="en-GB" dirty="0">
                <a:effectLst/>
                <a:latin typeface="Arial" panose="020B0604020202020204" pitchFamily="34" charset="0"/>
              </a:rPr>
            </a:br>
            <a:r>
              <a:rPr lang="en-GB" dirty="0">
                <a:effectLst/>
                <a:latin typeface="Arial" panose="020B0604020202020204" pitchFamily="34" charset="0"/>
              </a:rPr>
              <a:t>of imaginative experts engineering </a:t>
            </a:r>
            <a:br>
              <a:rPr lang="en-GB" dirty="0">
                <a:effectLst/>
                <a:latin typeface="Arial" panose="020B0604020202020204" pitchFamily="34" charset="0"/>
              </a:rPr>
            </a:br>
            <a:r>
              <a:rPr lang="en-GB" dirty="0">
                <a:effectLst/>
                <a:latin typeface="Arial" panose="020B0604020202020204" pitchFamily="34" charset="0"/>
              </a:rPr>
              <a:t>a carbon neutral future.</a:t>
            </a:r>
            <a:endParaRPr lang="en-GB" dirty="0">
              <a:solidFill>
                <a:srgbClr val="7F7F7F"/>
              </a:solidFill>
              <a:effectLst/>
              <a:latin typeface="Arial" panose="020B0604020202020204" pitchFamily="34" charset="0"/>
            </a:endParaRPr>
          </a:p>
        </p:txBody>
      </p:sp>
      <p:sp>
        <p:nvSpPr>
          <p:cNvPr id="3" name="Date Placeholder 2">
            <a:extLst>
              <a:ext uri="{FF2B5EF4-FFF2-40B4-BE49-F238E27FC236}">
                <a16:creationId xmlns:a16="http://schemas.microsoft.com/office/drawing/2014/main" id="{80C65891-49B6-B94F-ACAC-0A9A5E5A69E6}"/>
              </a:ext>
            </a:extLst>
          </p:cNvPr>
          <p:cNvSpPr>
            <a:spLocks noGrp="1"/>
          </p:cNvSpPr>
          <p:nvPr userDrawn="1">
            <p:ph type="dt" sz="half" idx="26"/>
          </p:nvPr>
        </p:nvSpPr>
        <p:spPr>
          <a:xfrm>
            <a:off x="540000" y="4903200"/>
            <a:ext cx="540000" cy="250031"/>
          </a:xfrm>
        </p:spPr>
        <p:txBody>
          <a:bodyPr/>
          <a:lstStyle/>
          <a:p>
            <a:pPr algn="l"/>
            <a:r>
              <a:rPr lang="en-US"/>
              <a:t>29/07/2021</a:t>
            </a:r>
            <a:endParaRPr lang="en-US" dirty="0"/>
          </a:p>
        </p:txBody>
      </p:sp>
      <p:sp>
        <p:nvSpPr>
          <p:cNvPr id="4" name="Footer Placeholder 3">
            <a:extLst>
              <a:ext uri="{FF2B5EF4-FFF2-40B4-BE49-F238E27FC236}">
                <a16:creationId xmlns:a16="http://schemas.microsoft.com/office/drawing/2014/main" id="{42E49AB2-1AF6-FF4E-B2C4-5CD76031E779}"/>
              </a:ext>
            </a:extLst>
          </p:cNvPr>
          <p:cNvSpPr>
            <a:spLocks noGrp="1"/>
          </p:cNvSpPr>
          <p:nvPr userDrawn="1">
            <p:ph type="ftr" sz="quarter" idx="27"/>
          </p:nvPr>
        </p:nvSpPr>
        <p:spPr>
          <a:xfrm>
            <a:off x="1152824" y="4903200"/>
            <a:ext cx="6660000" cy="250031"/>
          </a:xfrm>
        </p:spPr>
        <p:txBody>
          <a:bodyPr/>
          <a:lstStyle>
            <a:lvl1pPr algn="l">
              <a:defRPr/>
            </a:lvl1pPr>
          </a:lstStyle>
          <a:p>
            <a:r>
              <a:rPr lang="en-US"/>
              <a:t>OECD-NEA | Market Insights on SMR as a Solution for Market Applications</a:t>
            </a:r>
            <a:endParaRPr lang="en-US" dirty="0"/>
          </a:p>
        </p:txBody>
      </p:sp>
      <p:sp>
        <p:nvSpPr>
          <p:cNvPr id="5" name="Slide Number Placeholder 4">
            <a:extLst>
              <a:ext uri="{FF2B5EF4-FFF2-40B4-BE49-F238E27FC236}">
                <a16:creationId xmlns:a16="http://schemas.microsoft.com/office/drawing/2014/main" id="{0CD9211F-2542-3E46-8F53-D42A8F9A0BEB}"/>
              </a:ext>
            </a:extLst>
          </p:cNvPr>
          <p:cNvSpPr>
            <a:spLocks noGrp="1"/>
          </p:cNvSpPr>
          <p:nvPr userDrawn="1">
            <p:ph type="sldNum" sz="quarter" idx="28"/>
          </p:nvPr>
        </p:nvSpPr>
        <p:spPr>
          <a:xfrm>
            <a:off x="8280000" y="4903200"/>
            <a:ext cx="649285" cy="250031"/>
          </a:xfrm>
        </p:spPr>
        <p:txBody>
          <a:bodyPr/>
          <a:lstStyle/>
          <a:p>
            <a:fld id="{733122C9-A0B9-462F-8757-0847AD287B63}" type="slidenum">
              <a:rPr lang="en-US" smtClean="0"/>
              <a:pPr/>
              <a:t>‹#›</a:t>
            </a:fld>
            <a:endParaRPr lang="en-US" dirty="0"/>
          </a:p>
        </p:txBody>
      </p:sp>
      <p:sp>
        <p:nvSpPr>
          <p:cNvPr id="20" name="L-shape 19">
            <a:extLst>
              <a:ext uri="{FF2B5EF4-FFF2-40B4-BE49-F238E27FC236}">
                <a16:creationId xmlns:a16="http://schemas.microsoft.com/office/drawing/2014/main" id="{5ACF17C1-CB07-844B-8B1A-52935C25A1E3}"/>
              </a:ext>
            </a:extLst>
          </p:cNvPr>
          <p:cNvSpPr/>
          <p:nvPr userDrawn="1"/>
        </p:nvSpPr>
        <p:spPr>
          <a:xfrm rot="5400000">
            <a:off x="3361551" y="825484"/>
            <a:ext cx="827972" cy="828618"/>
          </a:xfrm>
          <a:prstGeom prst="corner">
            <a:avLst>
              <a:gd name="adj1" fmla="val 32977"/>
              <a:gd name="adj2" fmla="val 335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21" name="L-shape 20">
            <a:extLst>
              <a:ext uri="{FF2B5EF4-FFF2-40B4-BE49-F238E27FC236}">
                <a16:creationId xmlns:a16="http://schemas.microsoft.com/office/drawing/2014/main" id="{9410D150-A93B-4948-9CD6-D1443FA07833}"/>
              </a:ext>
            </a:extLst>
          </p:cNvPr>
          <p:cNvSpPr/>
          <p:nvPr userDrawn="1"/>
        </p:nvSpPr>
        <p:spPr>
          <a:xfrm rot="5400000" flipH="1" flipV="1">
            <a:off x="6782458" y="3237631"/>
            <a:ext cx="827972" cy="828618"/>
          </a:xfrm>
          <a:prstGeom prst="corner">
            <a:avLst>
              <a:gd name="adj1" fmla="val 32977"/>
              <a:gd name="adj2" fmla="val 33563"/>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pic>
        <p:nvPicPr>
          <p:cNvPr id="22" name="Picture 21" descr="A picture containing logo&#10;&#10;Description automatically generated">
            <a:extLst>
              <a:ext uri="{FF2B5EF4-FFF2-40B4-BE49-F238E27FC236}">
                <a16:creationId xmlns:a16="http://schemas.microsoft.com/office/drawing/2014/main" id="{FB54BBB6-3775-B84C-A5BE-FC805A07B7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00192" y="339502"/>
            <a:ext cx="2768600" cy="774700"/>
          </a:xfrm>
          <a:prstGeom prst="rect">
            <a:avLst/>
          </a:prstGeom>
        </p:spPr>
      </p:pic>
      <p:pic>
        <p:nvPicPr>
          <p:cNvPr id="24" name="Picture 23">
            <a:extLst>
              <a:ext uri="{FF2B5EF4-FFF2-40B4-BE49-F238E27FC236}">
                <a16:creationId xmlns:a16="http://schemas.microsoft.com/office/drawing/2014/main" id="{9B9AFD1B-71F2-034E-8A9B-DBC4E201E02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95536" y="416972"/>
            <a:ext cx="2174240" cy="619760"/>
          </a:xfrm>
          <a:prstGeom prst="rect">
            <a:avLst/>
          </a:prstGeom>
        </p:spPr>
      </p:pic>
    </p:spTree>
    <p:extLst>
      <p:ext uri="{BB962C8B-B14F-4D97-AF65-F5344CB8AC3E}">
        <p14:creationId xmlns:p14="http://schemas.microsoft.com/office/powerpoint/2010/main" val="19155271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41" userDrawn="1">
          <p15:clr>
            <a:srgbClr val="FBAE40"/>
          </p15:clr>
        </p15:guide>
        <p15:guide id="2" pos="2880" userDrawn="1">
          <p15:clr>
            <a:srgbClr val="FBAE40"/>
          </p15:clr>
        </p15:guide>
        <p15:guide id="3" pos="546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68000" y="360000"/>
            <a:ext cx="7056328" cy="647278"/>
          </a:xfrm>
        </p:spPr>
        <p:txBody>
          <a:bodyPr/>
          <a:lstStyle>
            <a:lvl1pPr>
              <a:defRPr baseline="0">
                <a:gradFill>
                  <a:gsLst>
                    <a:gs pos="0">
                      <a:srgbClr val="00AAFF"/>
                    </a:gs>
                    <a:gs pos="100000">
                      <a:srgbClr val="0078BE"/>
                    </a:gs>
                  </a:gsLst>
                  <a:lin ang="2700000" scaled="0"/>
                </a:gradFill>
              </a:defRPr>
            </a:lvl1pPr>
          </a:lstStyle>
          <a:p>
            <a:r>
              <a:rPr lang="en-US" noProof="0" dirty="0"/>
              <a:t>Presentation topics</a:t>
            </a:r>
          </a:p>
        </p:txBody>
      </p:sp>
      <p:sp>
        <p:nvSpPr>
          <p:cNvPr id="28" name="Text Placeholder Chap 1">
            <a:extLst>
              <a:ext uri="{FF2B5EF4-FFF2-40B4-BE49-F238E27FC236}">
                <a16:creationId xmlns:a16="http://schemas.microsoft.com/office/drawing/2014/main" id="{5F226C14-B800-49DE-8208-EA0CAA09AF16}"/>
              </a:ext>
            </a:extLst>
          </p:cNvPr>
          <p:cNvSpPr>
            <a:spLocks noGrp="1"/>
          </p:cNvSpPr>
          <p:nvPr>
            <p:ph type="body" sz="quarter" idx="21" hasCustomPrompt="1"/>
          </p:nvPr>
        </p:nvSpPr>
        <p:spPr bwMode="gray">
          <a:xfrm>
            <a:off x="1044064" y="2573230"/>
            <a:ext cx="3527936" cy="1143114"/>
          </a:xfrm>
        </p:spPr>
        <p:txBody>
          <a:bodyPr anchor="t" anchorCtr="0"/>
          <a:lstStyle>
            <a:lvl1pPr marL="0" indent="0">
              <a:lnSpc>
                <a:spcPct val="110000"/>
              </a:lnSpc>
              <a:spcBef>
                <a:spcPts val="0"/>
              </a:spcBef>
              <a:spcAft>
                <a:spcPts val="0"/>
              </a:spcAft>
              <a:buNone/>
              <a:defRPr sz="1500" b="0">
                <a:solidFill>
                  <a:schemeClr val="accent1"/>
                </a:solidFill>
                <a:latin typeface="Arial Black" panose="020B0A04020102020204" pitchFamily="34" charset="0"/>
              </a:defRPr>
            </a:lvl1pPr>
            <a:lvl2pPr marL="212725" marR="0" indent="0" algn="l" defTabSz="914400" rtl="0" eaLnBrk="1" fontAlgn="auto" latinLnBrk="0" hangingPunct="1">
              <a:lnSpc>
                <a:spcPct val="110000"/>
              </a:lnSpc>
              <a:spcBef>
                <a:spcPts val="0"/>
              </a:spcBef>
              <a:spcAft>
                <a:spcPts val="0"/>
              </a:spcAft>
              <a:buClr>
                <a:schemeClr val="accent1"/>
              </a:buClr>
              <a:buSzPct val="110000"/>
              <a:buFont typeface="Courier New" panose="02070309020205020404" pitchFamily="49" charset="0"/>
              <a:buNone/>
              <a:tabLst/>
              <a:defRPr sz="1200">
                <a:latin typeface="Arial" panose="020B0604020202020204" pitchFamily="34" charset="0"/>
                <a:cs typeface="Arial" panose="020B0604020202020204" pitchFamily="34" charset="0"/>
              </a:defRPr>
            </a:lvl2pPr>
          </a:lstStyle>
          <a:p>
            <a:pPr lvl="0"/>
            <a:r>
              <a:rPr lang="en-US" noProof="0" dirty="0"/>
              <a:t>2 Chapter title</a:t>
            </a:r>
          </a:p>
          <a:p>
            <a:pPr marL="442913" marR="0" lvl="1" indent="-230188" algn="l" defTabSz="914400" rtl="0" eaLnBrk="1" fontAlgn="auto" latinLnBrk="0" hangingPunct="1">
              <a:lnSpc>
                <a:spcPct val="110000"/>
              </a:lnSpc>
              <a:spcBef>
                <a:spcPts val="0"/>
              </a:spcBef>
              <a:spcAft>
                <a:spcPts val="0"/>
              </a:spcAft>
              <a:buClr>
                <a:schemeClr val="accent1"/>
              </a:buClr>
              <a:buSzPct val="110000"/>
              <a:buFont typeface="Courier New" panose="02070309020205020404" pitchFamily="49" charset="0"/>
              <a:buChar char="o"/>
              <a:tabLst/>
              <a:defRPr/>
            </a:pPr>
            <a:r>
              <a:rPr lang="en-US" noProof="0" dirty="0"/>
              <a:t>Text level 2</a:t>
            </a:r>
          </a:p>
          <a:p>
            <a:pPr marL="442913" marR="0" lvl="1" indent="-230188" algn="l" defTabSz="914400" rtl="0" eaLnBrk="1" fontAlgn="auto" latinLnBrk="0" hangingPunct="1">
              <a:lnSpc>
                <a:spcPct val="110000"/>
              </a:lnSpc>
              <a:spcBef>
                <a:spcPts val="0"/>
              </a:spcBef>
              <a:spcAft>
                <a:spcPts val="0"/>
              </a:spcAft>
              <a:buClr>
                <a:schemeClr val="accent1"/>
              </a:buClr>
              <a:buSzPct val="110000"/>
              <a:buFont typeface="Courier New" panose="02070309020205020404" pitchFamily="49" charset="0"/>
              <a:buChar char="o"/>
              <a:tabLst/>
              <a:defRPr/>
            </a:pPr>
            <a:r>
              <a:rPr lang="en-US" noProof="0" dirty="0"/>
              <a:t>Text level 2</a:t>
            </a:r>
          </a:p>
          <a:p>
            <a:pPr marL="442913" marR="0" lvl="1" indent="-230188" algn="l" defTabSz="914400" rtl="0" eaLnBrk="1" fontAlgn="auto" latinLnBrk="0" hangingPunct="1">
              <a:lnSpc>
                <a:spcPct val="110000"/>
              </a:lnSpc>
              <a:spcBef>
                <a:spcPts val="0"/>
              </a:spcBef>
              <a:spcAft>
                <a:spcPts val="0"/>
              </a:spcAft>
              <a:buClr>
                <a:schemeClr val="accent1"/>
              </a:buClr>
              <a:buSzPct val="110000"/>
              <a:buFont typeface="Courier New" panose="02070309020205020404" pitchFamily="49" charset="0"/>
              <a:buChar char="o"/>
              <a:tabLst/>
              <a:defRPr/>
            </a:pPr>
            <a:r>
              <a:rPr lang="en-US" noProof="0" dirty="0"/>
              <a:t>Text level 2</a:t>
            </a:r>
          </a:p>
          <a:p>
            <a:pPr marL="442913" marR="0" lvl="1" indent="-230188" algn="l" defTabSz="914400" rtl="0" eaLnBrk="1" fontAlgn="auto" latinLnBrk="0" hangingPunct="1">
              <a:lnSpc>
                <a:spcPct val="110000"/>
              </a:lnSpc>
              <a:spcBef>
                <a:spcPts val="0"/>
              </a:spcBef>
              <a:spcAft>
                <a:spcPts val="0"/>
              </a:spcAft>
              <a:buClr>
                <a:schemeClr val="accent1"/>
              </a:buClr>
              <a:buSzPct val="110000"/>
              <a:buFont typeface="Courier New" panose="02070309020205020404" pitchFamily="49" charset="0"/>
              <a:buChar char="o"/>
              <a:tabLst/>
              <a:defRPr/>
            </a:pPr>
            <a:endParaRPr lang="en-US" noProof="0" dirty="0"/>
          </a:p>
        </p:txBody>
      </p:sp>
      <p:sp>
        <p:nvSpPr>
          <p:cNvPr id="29" name="Text Placeholder Chap 1">
            <a:extLst>
              <a:ext uri="{FF2B5EF4-FFF2-40B4-BE49-F238E27FC236}">
                <a16:creationId xmlns:a16="http://schemas.microsoft.com/office/drawing/2014/main" id="{8157238F-5456-4042-8FDD-40FFA853B3EA}"/>
              </a:ext>
            </a:extLst>
          </p:cNvPr>
          <p:cNvSpPr>
            <a:spLocks noGrp="1"/>
          </p:cNvSpPr>
          <p:nvPr>
            <p:ph type="body" sz="quarter" idx="22" hasCustomPrompt="1"/>
          </p:nvPr>
        </p:nvSpPr>
        <p:spPr bwMode="gray">
          <a:xfrm>
            <a:off x="1044064" y="3820342"/>
            <a:ext cx="3527936" cy="989660"/>
          </a:xfrm>
        </p:spPr>
        <p:txBody>
          <a:bodyPr anchor="t" anchorCtr="0"/>
          <a:lstStyle>
            <a:lvl1pPr marL="0" indent="0">
              <a:lnSpc>
                <a:spcPct val="110000"/>
              </a:lnSpc>
              <a:spcBef>
                <a:spcPts val="0"/>
              </a:spcBef>
              <a:spcAft>
                <a:spcPts val="0"/>
              </a:spcAft>
              <a:buNone/>
              <a:defRPr sz="1500" b="0">
                <a:solidFill>
                  <a:schemeClr val="accent1"/>
                </a:solidFill>
                <a:latin typeface="Arial Black" panose="020B0A04020102020204" pitchFamily="34" charset="0"/>
              </a:defRPr>
            </a:lvl1pPr>
            <a:lvl2pPr marL="212725" marR="0" indent="0" algn="l" defTabSz="914400" rtl="0" eaLnBrk="1" fontAlgn="auto" latinLnBrk="0" hangingPunct="1">
              <a:lnSpc>
                <a:spcPct val="110000"/>
              </a:lnSpc>
              <a:spcBef>
                <a:spcPts val="0"/>
              </a:spcBef>
              <a:spcAft>
                <a:spcPts val="0"/>
              </a:spcAft>
              <a:buClr>
                <a:schemeClr val="accent1"/>
              </a:buClr>
              <a:buSzPct val="110000"/>
              <a:buFont typeface="Courier New" panose="02070309020205020404" pitchFamily="49" charset="0"/>
              <a:buNone/>
              <a:tabLst/>
              <a:defRPr sz="1200">
                <a:latin typeface="Arial" panose="020B0604020202020204" pitchFamily="34" charset="0"/>
                <a:cs typeface="Arial" panose="020B0604020202020204" pitchFamily="34" charset="0"/>
              </a:defRPr>
            </a:lvl2pPr>
          </a:lstStyle>
          <a:p>
            <a:pPr lvl="0"/>
            <a:r>
              <a:rPr lang="en-US" noProof="0" dirty="0"/>
              <a:t>3 Chapter title</a:t>
            </a:r>
          </a:p>
          <a:p>
            <a:pPr marL="442913" marR="0" lvl="1" indent="-230188" algn="l" defTabSz="914400" rtl="0" eaLnBrk="1" fontAlgn="auto" latinLnBrk="0" hangingPunct="1">
              <a:lnSpc>
                <a:spcPct val="110000"/>
              </a:lnSpc>
              <a:spcBef>
                <a:spcPts val="0"/>
              </a:spcBef>
              <a:spcAft>
                <a:spcPts val="0"/>
              </a:spcAft>
              <a:buClr>
                <a:schemeClr val="accent1"/>
              </a:buClr>
              <a:buSzPct val="110000"/>
              <a:buFont typeface="Courier New" panose="02070309020205020404" pitchFamily="49" charset="0"/>
              <a:buChar char="o"/>
              <a:tabLst/>
              <a:defRPr/>
            </a:pPr>
            <a:r>
              <a:rPr lang="en-US" noProof="0" dirty="0"/>
              <a:t>Text level 2</a:t>
            </a:r>
          </a:p>
          <a:p>
            <a:pPr marL="442913" marR="0" lvl="1" indent="-230188" algn="l" defTabSz="914400" rtl="0" eaLnBrk="1" fontAlgn="auto" latinLnBrk="0" hangingPunct="1">
              <a:lnSpc>
                <a:spcPct val="110000"/>
              </a:lnSpc>
              <a:spcBef>
                <a:spcPts val="0"/>
              </a:spcBef>
              <a:spcAft>
                <a:spcPts val="0"/>
              </a:spcAft>
              <a:buClr>
                <a:schemeClr val="accent1"/>
              </a:buClr>
              <a:buSzPct val="110000"/>
              <a:buFont typeface="Courier New" panose="02070309020205020404" pitchFamily="49" charset="0"/>
              <a:buChar char="o"/>
              <a:tabLst/>
              <a:defRPr/>
            </a:pPr>
            <a:r>
              <a:rPr lang="en-US" noProof="0" dirty="0"/>
              <a:t>Text level 2</a:t>
            </a:r>
          </a:p>
          <a:p>
            <a:pPr marL="442913" marR="0" lvl="1" indent="-230188" algn="l" defTabSz="914400" rtl="0" eaLnBrk="1" fontAlgn="auto" latinLnBrk="0" hangingPunct="1">
              <a:lnSpc>
                <a:spcPct val="110000"/>
              </a:lnSpc>
              <a:spcBef>
                <a:spcPts val="0"/>
              </a:spcBef>
              <a:spcAft>
                <a:spcPts val="0"/>
              </a:spcAft>
              <a:buClr>
                <a:schemeClr val="accent1"/>
              </a:buClr>
              <a:buSzPct val="110000"/>
              <a:buFont typeface="Courier New" panose="02070309020205020404" pitchFamily="49" charset="0"/>
              <a:buChar char="o"/>
              <a:tabLst/>
              <a:defRPr/>
            </a:pPr>
            <a:r>
              <a:rPr lang="en-US" noProof="0" dirty="0"/>
              <a:t>Text level 2</a:t>
            </a:r>
          </a:p>
          <a:p>
            <a:pPr marL="442913" marR="0" lvl="1" indent="-230188" algn="l" defTabSz="914400" rtl="0" eaLnBrk="1" fontAlgn="auto" latinLnBrk="0" hangingPunct="1">
              <a:lnSpc>
                <a:spcPct val="110000"/>
              </a:lnSpc>
              <a:spcBef>
                <a:spcPts val="0"/>
              </a:spcBef>
              <a:spcAft>
                <a:spcPts val="0"/>
              </a:spcAft>
              <a:buClr>
                <a:schemeClr val="accent1"/>
              </a:buClr>
              <a:buSzPct val="110000"/>
              <a:buFont typeface="Courier New" panose="02070309020205020404" pitchFamily="49" charset="0"/>
              <a:buChar char="o"/>
              <a:tabLst/>
              <a:defRPr/>
            </a:pPr>
            <a:endParaRPr lang="en-US" noProof="0" dirty="0"/>
          </a:p>
        </p:txBody>
      </p:sp>
      <p:sp>
        <p:nvSpPr>
          <p:cNvPr id="30" name="Text Placeholder Chap 1">
            <a:extLst>
              <a:ext uri="{FF2B5EF4-FFF2-40B4-BE49-F238E27FC236}">
                <a16:creationId xmlns:a16="http://schemas.microsoft.com/office/drawing/2014/main" id="{D3305B76-B278-4127-9C7C-8577E9A0E9F9}"/>
              </a:ext>
            </a:extLst>
          </p:cNvPr>
          <p:cNvSpPr>
            <a:spLocks noGrp="1"/>
          </p:cNvSpPr>
          <p:nvPr>
            <p:ph type="body" sz="quarter" idx="23" hasCustomPrompt="1"/>
          </p:nvPr>
        </p:nvSpPr>
        <p:spPr bwMode="gray">
          <a:xfrm>
            <a:off x="4791182" y="1326118"/>
            <a:ext cx="3527936" cy="1143114"/>
          </a:xfrm>
        </p:spPr>
        <p:txBody>
          <a:bodyPr anchor="t" anchorCtr="0"/>
          <a:lstStyle>
            <a:lvl1pPr marL="0" indent="0">
              <a:lnSpc>
                <a:spcPct val="110000"/>
              </a:lnSpc>
              <a:spcBef>
                <a:spcPts val="0"/>
              </a:spcBef>
              <a:spcAft>
                <a:spcPts val="0"/>
              </a:spcAft>
              <a:buNone/>
              <a:defRPr sz="1500" b="0">
                <a:solidFill>
                  <a:schemeClr val="accent1"/>
                </a:solidFill>
                <a:latin typeface="Arial Black" panose="020B0A04020102020204" pitchFamily="34" charset="0"/>
              </a:defRPr>
            </a:lvl1pPr>
            <a:lvl2pPr marL="212725" marR="0" indent="0" algn="l" defTabSz="914400" rtl="0" eaLnBrk="1" fontAlgn="auto" latinLnBrk="0" hangingPunct="1">
              <a:lnSpc>
                <a:spcPct val="110000"/>
              </a:lnSpc>
              <a:spcBef>
                <a:spcPts val="0"/>
              </a:spcBef>
              <a:spcAft>
                <a:spcPts val="0"/>
              </a:spcAft>
              <a:buClr>
                <a:schemeClr val="accent1"/>
              </a:buClr>
              <a:buSzPct val="110000"/>
              <a:buFont typeface="Courier New" panose="02070309020205020404" pitchFamily="49" charset="0"/>
              <a:buNone/>
              <a:tabLst/>
              <a:defRPr sz="1200">
                <a:latin typeface="Arial" panose="020B0604020202020204" pitchFamily="34" charset="0"/>
                <a:cs typeface="Arial" panose="020B0604020202020204" pitchFamily="34" charset="0"/>
              </a:defRPr>
            </a:lvl2pPr>
          </a:lstStyle>
          <a:p>
            <a:pPr lvl="0"/>
            <a:r>
              <a:rPr lang="en-US" noProof="0" dirty="0"/>
              <a:t>4 Chapter title</a:t>
            </a:r>
          </a:p>
          <a:p>
            <a:pPr marL="442913" marR="0" lvl="1" indent="-230188" algn="l" defTabSz="914400" rtl="0" eaLnBrk="1" fontAlgn="auto" latinLnBrk="0" hangingPunct="1">
              <a:lnSpc>
                <a:spcPct val="110000"/>
              </a:lnSpc>
              <a:spcBef>
                <a:spcPts val="0"/>
              </a:spcBef>
              <a:spcAft>
                <a:spcPts val="0"/>
              </a:spcAft>
              <a:buClr>
                <a:schemeClr val="accent1"/>
              </a:buClr>
              <a:buSzPct val="110000"/>
              <a:buFont typeface="Courier New" panose="02070309020205020404" pitchFamily="49" charset="0"/>
              <a:buChar char="o"/>
              <a:tabLst/>
              <a:defRPr/>
            </a:pPr>
            <a:r>
              <a:rPr lang="en-US" noProof="0" dirty="0"/>
              <a:t>Text level 2</a:t>
            </a:r>
          </a:p>
          <a:p>
            <a:pPr marL="442913" marR="0" lvl="1" indent="-230188" algn="l" defTabSz="914400" rtl="0" eaLnBrk="1" fontAlgn="auto" latinLnBrk="0" hangingPunct="1">
              <a:lnSpc>
                <a:spcPct val="110000"/>
              </a:lnSpc>
              <a:spcBef>
                <a:spcPts val="0"/>
              </a:spcBef>
              <a:spcAft>
                <a:spcPts val="0"/>
              </a:spcAft>
              <a:buClr>
                <a:schemeClr val="accent1"/>
              </a:buClr>
              <a:buSzPct val="110000"/>
              <a:buFont typeface="Courier New" panose="02070309020205020404" pitchFamily="49" charset="0"/>
              <a:buChar char="o"/>
              <a:tabLst/>
              <a:defRPr/>
            </a:pPr>
            <a:r>
              <a:rPr lang="en-US" noProof="0" dirty="0"/>
              <a:t>Text level 2</a:t>
            </a:r>
          </a:p>
          <a:p>
            <a:pPr marL="442913" marR="0" lvl="1" indent="-230188" algn="l" defTabSz="914400" rtl="0" eaLnBrk="1" fontAlgn="auto" latinLnBrk="0" hangingPunct="1">
              <a:lnSpc>
                <a:spcPct val="110000"/>
              </a:lnSpc>
              <a:spcBef>
                <a:spcPts val="0"/>
              </a:spcBef>
              <a:spcAft>
                <a:spcPts val="0"/>
              </a:spcAft>
              <a:buClr>
                <a:schemeClr val="accent1"/>
              </a:buClr>
              <a:buSzPct val="110000"/>
              <a:buFont typeface="Courier New" panose="02070309020205020404" pitchFamily="49" charset="0"/>
              <a:buChar char="o"/>
              <a:tabLst/>
              <a:defRPr/>
            </a:pPr>
            <a:r>
              <a:rPr lang="en-US" noProof="0" dirty="0"/>
              <a:t>Text level 2</a:t>
            </a:r>
          </a:p>
          <a:p>
            <a:pPr marL="442913" marR="0" lvl="1" indent="-230188" algn="l" defTabSz="914400" rtl="0" eaLnBrk="1" fontAlgn="auto" latinLnBrk="0" hangingPunct="1">
              <a:lnSpc>
                <a:spcPct val="110000"/>
              </a:lnSpc>
              <a:spcBef>
                <a:spcPts val="0"/>
              </a:spcBef>
              <a:spcAft>
                <a:spcPts val="0"/>
              </a:spcAft>
              <a:buClr>
                <a:schemeClr val="accent1"/>
              </a:buClr>
              <a:buSzPct val="110000"/>
              <a:buFont typeface="Courier New" panose="02070309020205020404" pitchFamily="49" charset="0"/>
              <a:buChar char="o"/>
              <a:tabLst/>
              <a:defRPr/>
            </a:pPr>
            <a:endParaRPr lang="en-US" noProof="0" dirty="0"/>
          </a:p>
        </p:txBody>
      </p:sp>
      <p:sp>
        <p:nvSpPr>
          <p:cNvPr id="31" name="Text Placeholder Chap 1">
            <a:extLst>
              <a:ext uri="{FF2B5EF4-FFF2-40B4-BE49-F238E27FC236}">
                <a16:creationId xmlns:a16="http://schemas.microsoft.com/office/drawing/2014/main" id="{1D9C5130-E12B-4699-95C7-4CC13537F8B0}"/>
              </a:ext>
            </a:extLst>
          </p:cNvPr>
          <p:cNvSpPr>
            <a:spLocks noGrp="1"/>
          </p:cNvSpPr>
          <p:nvPr>
            <p:ph type="body" sz="quarter" idx="24" hasCustomPrompt="1"/>
          </p:nvPr>
        </p:nvSpPr>
        <p:spPr bwMode="gray">
          <a:xfrm>
            <a:off x="4791182" y="2573230"/>
            <a:ext cx="3527936" cy="1143114"/>
          </a:xfrm>
        </p:spPr>
        <p:txBody>
          <a:bodyPr anchor="t" anchorCtr="0"/>
          <a:lstStyle>
            <a:lvl1pPr marL="0" indent="0">
              <a:lnSpc>
                <a:spcPct val="110000"/>
              </a:lnSpc>
              <a:spcBef>
                <a:spcPts val="0"/>
              </a:spcBef>
              <a:spcAft>
                <a:spcPts val="0"/>
              </a:spcAft>
              <a:buNone/>
              <a:defRPr sz="1500" b="0">
                <a:solidFill>
                  <a:schemeClr val="accent1"/>
                </a:solidFill>
                <a:latin typeface="Arial Black" panose="020B0A04020102020204" pitchFamily="34" charset="0"/>
              </a:defRPr>
            </a:lvl1pPr>
            <a:lvl2pPr marL="212725" marR="0" indent="0" algn="l" defTabSz="914400" rtl="0" eaLnBrk="1" fontAlgn="auto" latinLnBrk="0" hangingPunct="1">
              <a:lnSpc>
                <a:spcPct val="110000"/>
              </a:lnSpc>
              <a:spcBef>
                <a:spcPts val="0"/>
              </a:spcBef>
              <a:spcAft>
                <a:spcPts val="0"/>
              </a:spcAft>
              <a:buClr>
                <a:schemeClr val="accent1"/>
              </a:buClr>
              <a:buSzPct val="110000"/>
              <a:buFont typeface="Courier New" panose="02070309020205020404" pitchFamily="49" charset="0"/>
              <a:buNone/>
              <a:tabLst/>
              <a:defRPr sz="1200">
                <a:latin typeface="Arial" panose="020B0604020202020204" pitchFamily="34" charset="0"/>
                <a:cs typeface="Arial" panose="020B0604020202020204" pitchFamily="34" charset="0"/>
              </a:defRPr>
            </a:lvl2pPr>
          </a:lstStyle>
          <a:p>
            <a:pPr lvl="0"/>
            <a:r>
              <a:rPr lang="en-US" noProof="0" dirty="0"/>
              <a:t>5 Chapter title</a:t>
            </a:r>
          </a:p>
          <a:p>
            <a:pPr marL="442913" marR="0" lvl="1" indent="-230188" algn="l" defTabSz="914400" rtl="0" eaLnBrk="1" fontAlgn="auto" latinLnBrk="0" hangingPunct="1">
              <a:lnSpc>
                <a:spcPct val="110000"/>
              </a:lnSpc>
              <a:spcBef>
                <a:spcPts val="0"/>
              </a:spcBef>
              <a:spcAft>
                <a:spcPts val="0"/>
              </a:spcAft>
              <a:buClr>
                <a:schemeClr val="accent1"/>
              </a:buClr>
              <a:buSzPct val="110000"/>
              <a:buFont typeface="Courier New" panose="02070309020205020404" pitchFamily="49" charset="0"/>
              <a:buChar char="o"/>
              <a:tabLst/>
              <a:defRPr/>
            </a:pPr>
            <a:r>
              <a:rPr lang="en-US" noProof="0" dirty="0"/>
              <a:t>Text level 2</a:t>
            </a:r>
          </a:p>
          <a:p>
            <a:pPr marL="442913" marR="0" lvl="1" indent="-230188" algn="l" defTabSz="914400" rtl="0" eaLnBrk="1" fontAlgn="auto" latinLnBrk="0" hangingPunct="1">
              <a:lnSpc>
                <a:spcPct val="110000"/>
              </a:lnSpc>
              <a:spcBef>
                <a:spcPts val="0"/>
              </a:spcBef>
              <a:spcAft>
                <a:spcPts val="0"/>
              </a:spcAft>
              <a:buClr>
                <a:schemeClr val="accent1"/>
              </a:buClr>
              <a:buSzPct val="110000"/>
              <a:buFont typeface="Courier New" panose="02070309020205020404" pitchFamily="49" charset="0"/>
              <a:buChar char="o"/>
              <a:tabLst/>
              <a:defRPr/>
            </a:pPr>
            <a:r>
              <a:rPr lang="en-US" noProof="0" dirty="0"/>
              <a:t>Text level 2</a:t>
            </a:r>
          </a:p>
          <a:p>
            <a:pPr marL="442913" marR="0" lvl="1" indent="-230188" algn="l" defTabSz="914400" rtl="0" eaLnBrk="1" fontAlgn="auto" latinLnBrk="0" hangingPunct="1">
              <a:lnSpc>
                <a:spcPct val="110000"/>
              </a:lnSpc>
              <a:spcBef>
                <a:spcPts val="0"/>
              </a:spcBef>
              <a:spcAft>
                <a:spcPts val="0"/>
              </a:spcAft>
              <a:buClr>
                <a:schemeClr val="accent1"/>
              </a:buClr>
              <a:buSzPct val="110000"/>
              <a:buFont typeface="Courier New" panose="02070309020205020404" pitchFamily="49" charset="0"/>
              <a:buChar char="o"/>
              <a:tabLst/>
              <a:defRPr/>
            </a:pPr>
            <a:r>
              <a:rPr lang="en-US" noProof="0" dirty="0"/>
              <a:t>Text level 2</a:t>
            </a:r>
          </a:p>
          <a:p>
            <a:pPr marL="442913" marR="0" lvl="1" indent="-230188" algn="l" defTabSz="914400" rtl="0" eaLnBrk="1" fontAlgn="auto" latinLnBrk="0" hangingPunct="1">
              <a:lnSpc>
                <a:spcPct val="110000"/>
              </a:lnSpc>
              <a:spcBef>
                <a:spcPts val="0"/>
              </a:spcBef>
              <a:spcAft>
                <a:spcPts val="0"/>
              </a:spcAft>
              <a:buClr>
                <a:schemeClr val="accent1"/>
              </a:buClr>
              <a:buSzPct val="110000"/>
              <a:buFont typeface="Courier New" panose="02070309020205020404" pitchFamily="49" charset="0"/>
              <a:buChar char="o"/>
              <a:tabLst/>
              <a:defRPr/>
            </a:pPr>
            <a:endParaRPr lang="en-US" noProof="0" dirty="0"/>
          </a:p>
        </p:txBody>
      </p:sp>
      <p:sp>
        <p:nvSpPr>
          <p:cNvPr id="32" name="Text Placeholder Chap 1">
            <a:extLst>
              <a:ext uri="{FF2B5EF4-FFF2-40B4-BE49-F238E27FC236}">
                <a16:creationId xmlns:a16="http://schemas.microsoft.com/office/drawing/2014/main" id="{037C6EE8-DA9D-4D48-BFBD-B0CB85782E3B}"/>
              </a:ext>
            </a:extLst>
          </p:cNvPr>
          <p:cNvSpPr>
            <a:spLocks noGrp="1"/>
          </p:cNvSpPr>
          <p:nvPr>
            <p:ph type="body" sz="quarter" idx="25" hasCustomPrompt="1"/>
          </p:nvPr>
        </p:nvSpPr>
        <p:spPr bwMode="gray">
          <a:xfrm>
            <a:off x="4791182" y="3820342"/>
            <a:ext cx="3527936" cy="989660"/>
          </a:xfrm>
        </p:spPr>
        <p:txBody>
          <a:bodyPr anchor="t" anchorCtr="0"/>
          <a:lstStyle>
            <a:lvl1pPr marL="0" indent="0">
              <a:lnSpc>
                <a:spcPct val="110000"/>
              </a:lnSpc>
              <a:spcBef>
                <a:spcPts val="0"/>
              </a:spcBef>
              <a:spcAft>
                <a:spcPts val="0"/>
              </a:spcAft>
              <a:buNone/>
              <a:defRPr sz="1500" b="0">
                <a:solidFill>
                  <a:schemeClr val="accent1"/>
                </a:solidFill>
                <a:latin typeface="Arial Black" panose="020B0A04020102020204" pitchFamily="34" charset="0"/>
              </a:defRPr>
            </a:lvl1pPr>
            <a:lvl2pPr marL="212725" marR="0" indent="0" algn="l" defTabSz="914400" rtl="0" eaLnBrk="1" fontAlgn="auto" latinLnBrk="0" hangingPunct="1">
              <a:lnSpc>
                <a:spcPct val="110000"/>
              </a:lnSpc>
              <a:spcBef>
                <a:spcPts val="0"/>
              </a:spcBef>
              <a:spcAft>
                <a:spcPts val="0"/>
              </a:spcAft>
              <a:buClr>
                <a:schemeClr val="accent1"/>
              </a:buClr>
              <a:buSzPct val="110000"/>
              <a:buFont typeface="Courier New" panose="02070309020205020404" pitchFamily="49" charset="0"/>
              <a:buNone/>
              <a:tabLst/>
              <a:defRPr sz="1200">
                <a:latin typeface="Arial" panose="020B0604020202020204" pitchFamily="34" charset="0"/>
                <a:cs typeface="Arial" panose="020B0604020202020204" pitchFamily="34" charset="0"/>
              </a:defRPr>
            </a:lvl2pPr>
          </a:lstStyle>
          <a:p>
            <a:pPr lvl="0"/>
            <a:r>
              <a:rPr lang="en-US" noProof="0" dirty="0"/>
              <a:t>6 Chapter title</a:t>
            </a:r>
          </a:p>
          <a:p>
            <a:pPr marL="442913" marR="0" lvl="1" indent="-230188" algn="l" defTabSz="914400" rtl="0" eaLnBrk="1" fontAlgn="auto" latinLnBrk="0" hangingPunct="1">
              <a:lnSpc>
                <a:spcPct val="110000"/>
              </a:lnSpc>
              <a:spcBef>
                <a:spcPts val="0"/>
              </a:spcBef>
              <a:spcAft>
                <a:spcPts val="0"/>
              </a:spcAft>
              <a:buClr>
                <a:schemeClr val="accent1"/>
              </a:buClr>
              <a:buSzPct val="110000"/>
              <a:buFont typeface="Courier New" panose="02070309020205020404" pitchFamily="49" charset="0"/>
              <a:buChar char="o"/>
              <a:tabLst/>
              <a:defRPr/>
            </a:pPr>
            <a:r>
              <a:rPr lang="en-US" noProof="0" dirty="0"/>
              <a:t>Text level 2</a:t>
            </a:r>
          </a:p>
          <a:p>
            <a:pPr marL="442913" marR="0" lvl="1" indent="-230188" algn="l" defTabSz="914400" rtl="0" eaLnBrk="1" fontAlgn="auto" latinLnBrk="0" hangingPunct="1">
              <a:lnSpc>
                <a:spcPct val="110000"/>
              </a:lnSpc>
              <a:spcBef>
                <a:spcPts val="0"/>
              </a:spcBef>
              <a:spcAft>
                <a:spcPts val="0"/>
              </a:spcAft>
              <a:buClr>
                <a:schemeClr val="accent1"/>
              </a:buClr>
              <a:buSzPct val="110000"/>
              <a:buFont typeface="Courier New" panose="02070309020205020404" pitchFamily="49" charset="0"/>
              <a:buChar char="o"/>
              <a:tabLst/>
              <a:defRPr/>
            </a:pPr>
            <a:r>
              <a:rPr lang="en-US" noProof="0" dirty="0"/>
              <a:t>Text level 2</a:t>
            </a:r>
          </a:p>
          <a:p>
            <a:pPr marL="442913" marR="0" lvl="1" indent="-230188" algn="l" defTabSz="914400" rtl="0" eaLnBrk="1" fontAlgn="auto" latinLnBrk="0" hangingPunct="1">
              <a:lnSpc>
                <a:spcPct val="110000"/>
              </a:lnSpc>
              <a:spcBef>
                <a:spcPts val="0"/>
              </a:spcBef>
              <a:spcAft>
                <a:spcPts val="0"/>
              </a:spcAft>
              <a:buClr>
                <a:schemeClr val="accent1"/>
              </a:buClr>
              <a:buSzPct val="110000"/>
              <a:buFont typeface="Courier New" panose="02070309020205020404" pitchFamily="49" charset="0"/>
              <a:buChar char="o"/>
              <a:tabLst/>
              <a:defRPr/>
            </a:pPr>
            <a:r>
              <a:rPr lang="en-US" noProof="0" dirty="0"/>
              <a:t>Text level 2</a:t>
            </a:r>
          </a:p>
          <a:p>
            <a:pPr marL="442913" marR="0" lvl="1" indent="-230188" algn="l" defTabSz="914400" rtl="0" eaLnBrk="1" fontAlgn="auto" latinLnBrk="0" hangingPunct="1">
              <a:lnSpc>
                <a:spcPct val="110000"/>
              </a:lnSpc>
              <a:spcBef>
                <a:spcPts val="0"/>
              </a:spcBef>
              <a:spcAft>
                <a:spcPts val="0"/>
              </a:spcAft>
              <a:buClr>
                <a:schemeClr val="accent1"/>
              </a:buClr>
              <a:buSzPct val="110000"/>
              <a:buFont typeface="Courier New" panose="02070309020205020404" pitchFamily="49" charset="0"/>
              <a:buChar char="o"/>
              <a:tabLst/>
              <a:defRPr/>
            </a:pPr>
            <a:endParaRPr lang="en-US" noProof="0" dirty="0"/>
          </a:p>
        </p:txBody>
      </p:sp>
      <p:sp>
        <p:nvSpPr>
          <p:cNvPr id="15" name="Text Placeholder Chap 1">
            <a:extLst>
              <a:ext uri="{FF2B5EF4-FFF2-40B4-BE49-F238E27FC236}">
                <a16:creationId xmlns:a16="http://schemas.microsoft.com/office/drawing/2014/main" id="{734B546D-1A61-4C9E-9DCF-D08D3D7E3615}"/>
              </a:ext>
            </a:extLst>
          </p:cNvPr>
          <p:cNvSpPr>
            <a:spLocks noGrp="1"/>
          </p:cNvSpPr>
          <p:nvPr>
            <p:ph type="body" sz="quarter" idx="29" hasCustomPrompt="1"/>
          </p:nvPr>
        </p:nvSpPr>
        <p:spPr bwMode="gray">
          <a:xfrm>
            <a:off x="1049744" y="1315272"/>
            <a:ext cx="3527936" cy="1143114"/>
          </a:xfrm>
        </p:spPr>
        <p:txBody>
          <a:bodyPr anchor="t" anchorCtr="0"/>
          <a:lstStyle>
            <a:lvl1pPr marL="0" indent="0">
              <a:lnSpc>
                <a:spcPct val="110000"/>
              </a:lnSpc>
              <a:spcBef>
                <a:spcPts val="0"/>
              </a:spcBef>
              <a:spcAft>
                <a:spcPts val="0"/>
              </a:spcAft>
              <a:buNone/>
              <a:defRPr sz="1500" b="0">
                <a:solidFill>
                  <a:schemeClr val="accent1"/>
                </a:solidFill>
                <a:latin typeface="Arial Black" panose="020B0A04020102020204" pitchFamily="34" charset="0"/>
              </a:defRPr>
            </a:lvl1pPr>
            <a:lvl2pPr marL="212725" marR="0" indent="0" algn="l" defTabSz="914400" rtl="0" eaLnBrk="1" fontAlgn="auto" latinLnBrk="0" hangingPunct="1">
              <a:lnSpc>
                <a:spcPct val="110000"/>
              </a:lnSpc>
              <a:spcBef>
                <a:spcPts val="0"/>
              </a:spcBef>
              <a:spcAft>
                <a:spcPts val="0"/>
              </a:spcAft>
              <a:buClr>
                <a:schemeClr val="accent1"/>
              </a:buClr>
              <a:buSzPct val="110000"/>
              <a:buFont typeface="Courier New" panose="02070309020205020404" pitchFamily="49" charset="0"/>
              <a:buNone/>
              <a:tabLst/>
              <a:defRPr sz="1200">
                <a:latin typeface="Arial" panose="020B0604020202020204" pitchFamily="34" charset="0"/>
                <a:cs typeface="Arial" panose="020B0604020202020204" pitchFamily="34" charset="0"/>
              </a:defRPr>
            </a:lvl2pPr>
          </a:lstStyle>
          <a:p>
            <a:pPr lvl="0"/>
            <a:r>
              <a:rPr lang="en-US" noProof="0" dirty="0"/>
              <a:t>1 Chapter title</a:t>
            </a:r>
          </a:p>
          <a:p>
            <a:pPr marL="442913" marR="0" lvl="1" indent="-230188" algn="l" defTabSz="914400" rtl="0" eaLnBrk="1" fontAlgn="auto" latinLnBrk="0" hangingPunct="1">
              <a:lnSpc>
                <a:spcPct val="110000"/>
              </a:lnSpc>
              <a:spcBef>
                <a:spcPts val="0"/>
              </a:spcBef>
              <a:spcAft>
                <a:spcPts val="0"/>
              </a:spcAft>
              <a:buClr>
                <a:schemeClr val="accent1"/>
              </a:buClr>
              <a:buSzPct val="110000"/>
              <a:buFont typeface="Courier New" panose="02070309020205020404" pitchFamily="49" charset="0"/>
              <a:buChar char="o"/>
              <a:tabLst/>
              <a:defRPr/>
            </a:pPr>
            <a:r>
              <a:rPr lang="en-US" noProof="0" dirty="0"/>
              <a:t>Text level 2</a:t>
            </a:r>
          </a:p>
          <a:p>
            <a:pPr marL="442913" marR="0" lvl="1" indent="-230188" algn="l" defTabSz="914400" rtl="0" eaLnBrk="1" fontAlgn="auto" latinLnBrk="0" hangingPunct="1">
              <a:lnSpc>
                <a:spcPct val="110000"/>
              </a:lnSpc>
              <a:spcBef>
                <a:spcPts val="0"/>
              </a:spcBef>
              <a:spcAft>
                <a:spcPts val="0"/>
              </a:spcAft>
              <a:buClr>
                <a:schemeClr val="accent1"/>
              </a:buClr>
              <a:buSzPct val="110000"/>
              <a:buFont typeface="Courier New" panose="02070309020205020404" pitchFamily="49" charset="0"/>
              <a:buChar char="o"/>
              <a:tabLst/>
              <a:defRPr/>
            </a:pPr>
            <a:r>
              <a:rPr lang="en-US" noProof="0" dirty="0"/>
              <a:t>Text level 2</a:t>
            </a:r>
          </a:p>
          <a:p>
            <a:pPr marL="442913" marR="0" lvl="1" indent="-230188" algn="l" defTabSz="914400" rtl="0" eaLnBrk="1" fontAlgn="auto" latinLnBrk="0" hangingPunct="1">
              <a:lnSpc>
                <a:spcPct val="110000"/>
              </a:lnSpc>
              <a:spcBef>
                <a:spcPts val="0"/>
              </a:spcBef>
              <a:spcAft>
                <a:spcPts val="0"/>
              </a:spcAft>
              <a:buClr>
                <a:schemeClr val="accent1"/>
              </a:buClr>
              <a:buSzPct val="110000"/>
              <a:buFont typeface="Courier New" panose="02070309020205020404" pitchFamily="49" charset="0"/>
              <a:buChar char="o"/>
              <a:tabLst/>
              <a:defRPr/>
            </a:pPr>
            <a:r>
              <a:rPr lang="en-US" noProof="0" dirty="0"/>
              <a:t>Text level 2</a:t>
            </a:r>
          </a:p>
          <a:p>
            <a:pPr marL="442913" marR="0" lvl="1" indent="-230188" algn="l" defTabSz="914400" rtl="0" eaLnBrk="1" fontAlgn="auto" latinLnBrk="0" hangingPunct="1">
              <a:lnSpc>
                <a:spcPct val="110000"/>
              </a:lnSpc>
              <a:spcBef>
                <a:spcPts val="0"/>
              </a:spcBef>
              <a:spcAft>
                <a:spcPts val="0"/>
              </a:spcAft>
              <a:buClr>
                <a:schemeClr val="accent1"/>
              </a:buClr>
              <a:buSzPct val="110000"/>
              <a:buFont typeface="Courier New" panose="02070309020205020404" pitchFamily="49" charset="0"/>
              <a:buChar char="o"/>
              <a:tabLst/>
              <a:defRPr/>
            </a:pPr>
            <a:endParaRPr lang="en-US" noProof="0" dirty="0"/>
          </a:p>
        </p:txBody>
      </p:sp>
      <p:sp>
        <p:nvSpPr>
          <p:cNvPr id="7" name="Date Placeholder 6">
            <a:extLst>
              <a:ext uri="{FF2B5EF4-FFF2-40B4-BE49-F238E27FC236}">
                <a16:creationId xmlns:a16="http://schemas.microsoft.com/office/drawing/2014/main" id="{A047BAB7-35E0-4E8B-9C62-3106953D4D9B}"/>
              </a:ext>
            </a:extLst>
          </p:cNvPr>
          <p:cNvSpPr>
            <a:spLocks noGrp="1"/>
          </p:cNvSpPr>
          <p:nvPr>
            <p:ph type="dt" sz="half" idx="30"/>
          </p:nvPr>
        </p:nvSpPr>
        <p:spPr/>
        <p:txBody>
          <a:bodyPr/>
          <a:lstStyle/>
          <a:p>
            <a:pPr algn="l"/>
            <a:r>
              <a:rPr lang="en-US"/>
              <a:t>29/07/2021</a:t>
            </a:r>
            <a:endParaRPr lang="en-US" dirty="0"/>
          </a:p>
        </p:txBody>
      </p:sp>
      <p:sp>
        <p:nvSpPr>
          <p:cNvPr id="9" name="Footer Placeholder 8">
            <a:extLst>
              <a:ext uri="{FF2B5EF4-FFF2-40B4-BE49-F238E27FC236}">
                <a16:creationId xmlns:a16="http://schemas.microsoft.com/office/drawing/2014/main" id="{9FC99CB5-1041-48C8-B152-EB719094A63E}"/>
              </a:ext>
            </a:extLst>
          </p:cNvPr>
          <p:cNvSpPr>
            <a:spLocks noGrp="1"/>
          </p:cNvSpPr>
          <p:nvPr>
            <p:ph type="ftr" sz="quarter" idx="31"/>
          </p:nvPr>
        </p:nvSpPr>
        <p:spPr/>
        <p:txBody>
          <a:bodyPr/>
          <a:lstStyle>
            <a:lvl1pPr algn="l">
              <a:defRPr/>
            </a:lvl1pPr>
          </a:lstStyle>
          <a:p>
            <a:r>
              <a:rPr lang="en-US"/>
              <a:t>OECD-NEA | Market Insights on SMR as a Solution for Market Applications</a:t>
            </a:r>
            <a:endParaRPr lang="en-US" dirty="0"/>
          </a:p>
        </p:txBody>
      </p:sp>
      <p:sp>
        <p:nvSpPr>
          <p:cNvPr id="10" name="Slide Number Placeholder 9">
            <a:extLst>
              <a:ext uri="{FF2B5EF4-FFF2-40B4-BE49-F238E27FC236}">
                <a16:creationId xmlns:a16="http://schemas.microsoft.com/office/drawing/2014/main" id="{C2AF0582-C55D-423D-AEE1-813503D8D2A2}"/>
              </a:ext>
            </a:extLst>
          </p:cNvPr>
          <p:cNvSpPr>
            <a:spLocks noGrp="1"/>
          </p:cNvSpPr>
          <p:nvPr>
            <p:ph type="sldNum" sz="quarter" idx="32"/>
          </p:nvPr>
        </p:nvSpPr>
        <p:spPr/>
        <p:txBody>
          <a:bodyPr/>
          <a:lstStyle/>
          <a:p>
            <a:fld id="{733122C9-A0B9-462F-8757-0847AD287B63}" type="slidenum">
              <a:rPr lang="en-US" smtClean="0"/>
              <a:pPr/>
              <a:t>‹#›</a:t>
            </a:fld>
            <a:endParaRPr lang="en-US" dirty="0"/>
          </a:p>
        </p:txBody>
      </p:sp>
      <p:pic>
        <p:nvPicPr>
          <p:cNvPr id="16" name="Picture 15">
            <a:extLst>
              <a:ext uri="{FF2B5EF4-FFF2-40B4-BE49-F238E27FC236}">
                <a16:creationId xmlns:a16="http://schemas.microsoft.com/office/drawing/2014/main" id="{2061B011-0934-6541-84EB-BB9240D69D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20000" y="11958"/>
            <a:ext cx="576064" cy="164205"/>
          </a:xfrm>
          <a:prstGeom prst="rect">
            <a:avLst/>
          </a:prstGeom>
        </p:spPr>
      </p:pic>
      <p:grpSp>
        <p:nvGrpSpPr>
          <p:cNvPr id="18" name="Group 17">
            <a:extLst>
              <a:ext uri="{FF2B5EF4-FFF2-40B4-BE49-F238E27FC236}">
                <a16:creationId xmlns:a16="http://schemas.microsoft.com/office/drawing/2014/main" id="{9CE94F3F-41FA-8B4A-87AB-B3BAB70EF773}"/>
              </a:ext>
            </a:extLst>
          </p:cNvPr>
          <p:cNvGrpSpPr/>
          <p:nvPr userDrawn="1"/>
        </p:nvGrpSpPr>
        <p:grpSpPr>
          <a:xfrm>
            <a:off x="-1" y="-2131"/>
            <a:ext cx="9144001" cy="5149100"/>
            <a:chOff x="-1" y="-2131"/>
            <a:chExt cx="9144001" cy="5149100"/>
          </a:xfrm>
        </p:grpSpPr>
        <p:sp>
          <p:nvSpPr>
            <p:cNvPr id="19" name="L-shape 18">
              <a:extLst>
                <a:ext uri="{FF2B5EF4-FFF2-40B4-BE49-F238E27FC236}">
                  <a16:creationId xmlns:a16="http://schemas.microsoft.com/office/drawing/2014/main" id="{6EFACC03-E2D2-3643-A46C-89435E3545F1}"/>
                </a:ext>
              </a:extLst>
            </p:cNvPr>
            <p:cNvSpPr/>
            <p:nvPr userDrawn="1"/>
          </p:nvSpPr>
          <p:spPr>
            <a:xfrm rot="5400000">
              <a:off x="210" y="-2342"/>
              <a:ext cx="540428" cy="540849"/>
            </a:xfrm>
            <a:prstGeom prst="corner">
              <a:avLst>
                <a:gd name="adj1" fmla="val 32977"/>
                <a:gd name="adj2" fmla="val 335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20" name="L-shape 19">
              <a:extLst>
                <a:ext uri="{FF2B5EF4-FFF2-40B4-BE49-F238E27FC236}">
                  <a16:creationId xmlns:a16="http://schemas.microsoft.com/office/drawing/2014/main" id="{3DBA943A-988D-B54F-AC32-42319356BFA8}"/>
                </a:ext>
              </a:extLst>
            </p:cNvPr>
            <p:cNvSpPr/>
            <p:nvPr userDrawn="1"/>
          </p:nvSpPr>
          <p:spPr>
            <a:xfrm rot="5400000" flipH="1" flipV="1">
              <a:off x="8603362" y="4606330"/>
              <a:ext cx="540428" cy="540849"/>
            </a:xfrm>
            <a:prstGeom prst="corner">
              <a:avLst>
                <a:gd name="adj1" fmla="val 32977"/>
                <a:gd name="adj2" fmla="val 33563"/>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grpSp>
    </p:spTree>
    <p:extLst>
      <p:ext uri="{BB962C8B-B14F-4D97-AF65-F5344CB8AC3E}">
        <p14:creationId xmlns:p14="http://schemas.microsoft.com/office/powerpoint/2010/main" val="2074068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B">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p:txBody>
          <a:bodyPr/>
          <a:lstStyle>
            <a:lvl1pPr marL="0" indent="0">
              <a:buNone/>
              <a:defRPr sz="2000"/>
            </a:lvl1pPr>
            <a:lvl2pPr marL="216000" indent="-216000">
              <a:buClr>
                <a:schemeClr val="accent1"/>
              </a:buClr>
              <a:buSzPct val="100000"/>
              <a:buFont typeface="Arial" panose="020B0604020202020204" pitchFamily="34" charset="0"/>
              <a:buChar char="•"/>
              <a:defRPr sz="1800"/>
            </a:lvl2pPr>
            <a:lvl3pPr>
              <a:defRPr/>
            </a:lvl3pPr>
            <a:lvl4pPr>
              <a:defRPr baseline="0"/>
            </a:lvl4pPr>
            <a:lvl5pPr>
              <a:defRPr/>
            </a:lvl5pPr>
          </a:lstStyle>
          <a:p>
            <a:pPr lvl="0"/>
            <a:r>
              <a:rPr lang="en-US" noProof="0" dirty="0"/>
              <a:t>Text level 1</a:t>
            </a:r>
          </a:p>
          <a:p>
            <a:pPr lvl="1"/>
            <a:r>
              <a:rPr lang="en-US" noProof="0" dirty="0"/>
              <a:t>Text level 2</a:t>
            </a:r>
          </a:p>
        </p:txBody>
      </p:sp>
      <p:sp>
        <p:nvSpPr>
          <p:cNvPr id="7" name="Title 6"/>
          <p:cNvSpPr>
            <a:spLocks noGrp="1"/>
          </p:cNvSpPr>
          <p:nvPr>
            <p:ph type="title"/>
          </p:nvPr>
        </p:nvSpPr>
        <p:spPr/>
        <p:txBody>
          <a:bodyPr/>
          <a:lstStyle/>
          <a:p>
            <a:r>
              <a:rPr lang="en-GB"/>
              <a:t>Click to edit Master title style</a:t>
            </a:r>
            <a:endParaRPr lang="en-GB" dirty="0"/>
          </a:p>
        </p:txBody>
      </p:sp>
      <p:sp>
        <p:nvSpPr>
          <p:cNvPr id="4" name="Date Placeholder 3">
            <a:extLst>
              <a:ext uri="{FF2B5EF4-FFF2-40B4-BE49-F238E27FC236}">
                <a16:creationId xmlns:a16="http://schemas.microsoft.com/office/drawing/2014/main" id="{1E399043-C45C-7B47-873D-AB2028FA5F5D}"/>
              </a:ext>
            </a:extLst>
          </p:cNvPr>
          <p:cNvSpPr>
            <a:spLocks noGrp="1"/>
          </p:cNvSpPr>
          <p:nvPr>
            <p:ph type="dt" sz="half" idx="10"/>
          </p:nvPr>
        </p:nvSpPr>
        <p:spPr/>
        <p:txBody>
          <a:bodyPr/>
          <a:lstStyle/>
          <a:p>
            <a:pPr algn="l"/>
            <a:r>
              <a:rPr lang="en-US"/>
              <a:t>29/07/2021</a:t>
            </a:r>
            <a:endParaRPr lang="en-US" dirty="0"/>
          </a:p>
        </p:txBody>
      </p:sp>
      <p:sp>
        <p:nvSpPr>
          <p:cNvPr id="6" name="Footer Placeholder 5">
            <a:extLst>
              <a:ext uri="{FF2B5EF4-FFF2-40B4-BE49-F238E27FC236}">
                <a16:creationId xmlns:a16="http://schemas.microsoft.com/office/drawing/2014/main" id="{AC2D7586-1DAC-8A4D-AE39-2A4AD1B2C8A1}"/>
              </a:ext>
            </a:extLst>
          </p:cNvPr>
          <p:cNvSpPr>
            <a:spLocks noGrp="1"/>
          </p:cNvSpPr>
          <p:nvPr>
            <p:ph type="ftr" sz="quarter" idx="11"/>
          </p:nvPr>
        </p:nvSpPr>
        <p:spPr/>
        <p:txBody>
          <a:bodyPr/>
          <a:lstStyle>
            <a:lvl1pPr algn="l">
              <a:defRPr/>
            </a:lvl1pPr>
          </a:lstStyle>
          <a:p>
            <a:r>
              <a:rPr lang="en-US"/>
              <a:t>OECD-NEA | Market Insights on SMR as a Solution for Market Applications</a:t>
            </a:r>
            <a:endParaRPr lang="en-US" dirty="0"/>
          </a:p>
        </p:txBody>
      </p:sp>
      <p:sp>
        <p:nvSpPr>
          <p:cNvPr id="10" name="Slide Number Placeholder 9">
            <a:extLst>
              <a:ext uri="{FF2B5EF4-FFF2-40B4-BE49-F238E27FC236}">
                <a16:creationId xmlns:a16="http://schemas.microsoft.com/office/drawing/2014/main" id="{2DF1D102-522B-1942-80E4-528358EC4A14}"/>
              </a:ext>
            </a:extLst>
          </p:cNvPr>
          <p:cNvSpPr>
            <a:spLocks noGrp="1"/>
          </p:cNvSpPr>
          <p:nvPr>
            <p:ph type="sldNum" sz="quarter" idx="12"/>
          </p:nvPr>
        </p:nvSpPr>
        <p:spPr/>
        <p:txBody>
          <a:bodyPr/>
          <a:lstStyle/>
          <a:p>
            <a:fld id="{733122C9-A0B9-462F-8757-0847AD287B63}" type="slidenum">
              <a:rPr lang="en-US" smtClean="0"/>
              <a:pPr/>
              <a:t>‹#›</a:t>
            </a:fld>
            <a:endParaRPr lang="en-US" dirty="0"/>
          </a:p>
        </p:txBody>
      </p:sp>
    </p:spTree>
    <p:extLst>
      <p:ext uri="{BB962C8B-B14F-4D97-AF65-F5344CB8AC3E}">
        <p14:creationId xmlns:p14="http://schemas.microsoft.com/office/powerpoint/2010/main" val="927384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539748" y="1492250"/>
            <a:ext cx="3744220" cy="3039270"/>
          </a:xfrm>
        </p:spPr>
        <p:txBody>
          <a:bodyPr/>
          <a:lstStyle>
            <a:lvl2pPr>
              <a:defRPr/>
            </a:lvl2pPr>
            <a:lvl3pPr>
              <a:defRPr/>
            </a:lvl3pPr>
            <a:lvl4pPr>
              <a:defRPr baseline="0"/>
            </a:lvl4pPr>
            <a:lvl5pPr>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4" name="Title 3"/>
          <p:cNvSpPr>
            <a:spLocks noGrp="1"/>
          </p:cNvSpPr>
          <p:nvPr>
            <p:ph type="title"/>
          </p:nvPr>
        </p:nvSpPr>
        <p:spPr/>
        <p:txBody>
          <a:bodyPr/>
          <a:lstStyle/>
          <a:p>
            <a:r>
              <a:rPr lang="en-GB"/>
              <a:t>Click to edit Master title style</a:t>
            </a:r>
            <a:endParaRPr lang="en-GB" dirty="0"/>
          </a:p>
        </p:txBody>
      </p:sp>
      <p:sp>
        <p:nvSpPr>
          <p:cNvPr id="8" name="Espace réservé du contenu 2"/>
          <p:cNvSpPr>
            <a:spLocks noGrp="1"/>
          </p:cNvSpPr>
          <p:nvPr>
            <p:ph idx="29" hasCustomPrompt="1"/>
          </p:nvPr>
        </p:nvSpPr>
        <p:spPr bwMode="gray">
          <a:xfrm>
            <a:off x="4427984" y="1493043"/>
            <a:ext cx="4176268" cy="3039270"/>
          </a:xfrm>
        </p:spPr>
        <p:txBody>
          <a:bodyPr/>
          <a:lstStyle>
            <a:lvl2pPr>
              <a:defRPr/>
            </a:lvl2pPr>
            <a:lvl3pPr>
              <a:defRPr/>
            </a:lvl3pPr>
            <a:lvl4pPr>
              <a:defRPr baseline="0"/>
            </a:lvl4pPr>
            <a:lvl5pPr>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50</a:t>
            </a:r>
          </a:p>
        </p:txBody>
      </p:sp>
      <p:sp>
        <p:nvSpPr>
          <p:cNvPr id="2" name="Date Placeholder 1">
            <a:extLst>
              <a:ext uri="{FF2B5EF4-FFF2-40B4-BE49-F238E27FC236}">
                <a16:creationId xmlns:a16="http://schemas.microsoft.com/office/drawing/2014/main" id="{119934E1-5965-3246-91EB-AD70A742B992}"/>
              </a:ext>
            </a:extLst>
          </p:cNvPr>
          <p:cNvSpPr>
            <a:spLocks noGrp="1"/>
          </p:cNvSpPr>
          <p:nvPr>
            <p:ph type="dt" sz="half" idx="30"/>
          </p:nvPr>
        </p:nvSpPr>
        <p:spPr/>
        <p:txBody>
          <a:bodyPr/>
          <a:lstStyle/>
          <a:p>
            <a:pPr algn="l"/>
            <a:r>
              <a:rPr lang="en-US"/>
              <a:t>29/07/2021</a:t>
            </a:r>
            <a:endParaRPr lang="en-US" dirty="0"/>
          </a:p>
        </p:txBody>
      </p:sp>
      <p:sp>
        <p:nvSpPr>
          <p:cNvPr id="5" name="Footer Placeholder 4">
            <a:extLst>
              <a:ext uri="{FF2B5EF4-FFF2-40B4-BE49-F238E27FC236}">
                <a16:creationId xmlns:a16="http://schemas.microsoft.com/office/drawing/2014/main" id="{F070CBA1-7548-EE43-AD7F-BE922002170C}"/>
              </a:ext>
            </a:extLst>
          </p:cNvPr>
          <p:cNvSpPr>
            <a:spLocks noGrp="1"/>
          </p:cNvSpPr>
          <p:nvPr>
            <p:ph type="ftr" sz="quarter" idx="31"/>
          </p:nvPr>
        </p:nvSpPr>
        <p:spPr/>
        <p:txBody>
          <a:bodyPr/>
          <a:lstStyle/>
          <a:p>
            <a:r>
              <a:rPr lang="en-US"/>
              <a:t>OECD-NEA | Market Insights on SMR as a Solution for Market Applications</a:t>
            </a:r>
            <a:endParaRPr lang="en-US" dirty="0"/>
          </a:p>
        </p:txBody>
      </p:sp>
      <p:sp>
        <p:nvSpPr>
          <p:cNvPr id="7" name="Slide Number Placeholder 6">
            <a:extLst>
              <a:ext uri="{FF2B5EF4-FFF2-40B4-BE49-F238E27FC236}">
                <a16:creationId xmlns:a16="http://schemas.microsoft.com/office/drawing/2014/main" id="{07F5E3B8-6866-D74E-BFEB-C446F88555CD}"/>
              </a:ext>
            </a:extLst>
          </p:cNvPr>
          <p:cNvSpPr>
            <a:spLocks noGrp="1"/>
          </p:cNvSpPr>
          <p:nvPr>
            <p:ph type="sldNum" sz="quarter" idx="32"/>
          </p:nvPr>
        </p:nvSpPr>
        <p:spPr/>
        <p:txBody>
          <a:bodyPr/>
          <a:lstStyle/>
          <a:p>
            <a:fld id="{733122C9-A0B9-462F-8757-0847AD287B63}" type="slidenum">
              <a:rPr lang="en-US" smtClean="0"/>
              <a:pPr/>
              <a:t>‹#›</a:t>
            </a:fld>
            <a:endParaRPr lang="en-US" dirty="0"/>
          </a:p>
        </p:txBody>
      </p:sp>
    </p:spTree>
    <p:extLst>
      <p:ext uri="{BB962C8B-B14F-4D97-AF65-F5344CB8AC3E}">
        <p14:creationId xmlns:p14="http://schemas.microsoft.com/office/powerpoint/2010/main" val="35750161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DocRef">
    <p:spTree>
      <p:nvGrpSpPr>
        <p:cNvPr id="1" name=""/>
        <p:cNvGrpSpPr/>
        <p:nvPr/>
      </p:nvGrpSpPr>
      <p:grpSpPr>
        <a:xfrm>
          <a:off x="0" y="0"/>
          <a:ext cx="0" cy="0"/>
          <a:chOff x="0" y="0"/>
          <a:chExt cx="0" cy="0"/>
        </a:xfrm>
      </p:grpSpPr>
      <p:pic>
        <p:nvPicPr>
          <p:cNvPr id="25" name="Picture Placeholder 12">
            <a:extLst>
              <a:ext uri="{FF2B5EF4-FFF2-40B4-BE49-F238E27FC236}">
                <a16:creationId xmlns:a16="http://schemas.microsoft.com/office/drawing/2014/main" id="{4CD422A6-6304-4164-AB86-C9AC87D8DC5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0" y="0"/>
            <a:ext cx="9143999" cy="5153231"/>
          </a:xfrm>
          <a:prstGeom prst="rect">
            <a:avLst/>
          </a:prstGeom>
        </p:spPr>
      </p:pic>
      <p:pic>
        <p:nvPicPr>
          <p:cNvPr id="27" name="Background right">
            <a:extLst>
              <a:ext uri="{FF2B5EF4-FFF2-40B4-BE49-F238E27FC236}">
                <a16:creationId xmlns:a16="http://schemas.microsoft.com/office/drawing/2014/main" id="{0954BCA3-9CC9-DC41-BD92-2A0BA2C7136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888248" y="-96056"/>
            <a:ext cx="1364894" cy="9146610"/>
          </a:xfrm>
          <a:prstGeom prst="rect">
            <a:avLst/>
          </a:prstGeom>
        </p:spPr>
      </p:pic>
      <p:pic>
        <p:nvPicPr>
          <p:cNvPr id="13" name="Background right"/>
          <p:cNvPicPr>
            <a:picLocks noChangeAspect="1"/>
          </p:cNvPicPr>
          <p:nvPr userDrawn="1"/>
        </p:nvPicPr>
        <p:blipFill rotWithShape="1">
          <a:blip r:embed="rId3" cstate="email">
            <a:alphaModFix amt="70000"/>
            <a:extLst>
              <a:ext uri="{28A0092B-C50C-407E-A947-70E740481C1C}">
                <a14:useLocalDpi xmlns:a14="http://schemas.microsoft.com/office/drawing/2010/main"/>
              </a:ext>
            </a:extLst>
          </a:blip>
          <a:srcRect/>
          <a:stretch/>
        </p:blipFill>
        <p:spPr>
          <a:xfrm>
            <a:off x="7985760" y="0"/>
            <a:ext cx="1158240" cy="5143500"/>
          </a:xfrm>
          <a:prstGeom prst="rect">
            <a:avLst/>
          </a:prstGeom>
        </p:spPr>
      </p:pic>
      <p:sp>
        <p:nvSpPr>
          <p:cNvPr id="26" name="L-shape 25">
            <a:extLst>
              <a:ext uri="{FF2B5EF4-FFF2-40B4-BE49-F238E27FC236}">
                <a16:creationId xmlns:a16="http://schemas.microsoft.com/office/drawing/2014/main" id="{C7ADA755-8A8D-6F47-817C-C20FE4B056A1}"/>
              </a:ext>
            </a:extLst>
          </p:cNvPr>
          <p:cNvSpPr/>
          <p:nvPr userDrawn="1"/>
        </p:nvSpPr>
        <p:spPr>
          <a:xfrm rot="5400000" flipH="1" flipV="1">
            <a:off x="7792643" y="3792143"/>
            <a:ext cx="1350830" cy="1351883"/>
          </a:xfrm>
          <a:prstGeom prst="corner">
            <a:avLst>
              <a:gd name="adj1" fmla="val 32977"/>
              <a:gd name="adj2" fmla="val 33563"/>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36" name="chkConfidential">
            <a:extLst>
              <a:ext uri="{FF2B5EF4-FFF2-40B4-BE49-F238E27FC236}">
                <a16:creationId xmlns:a16="http://schemas.microsoft.com/office/drawing/2014/main" id="{6693BA72-31C1-463E-A7B9-F1E60DED98A7}"/>
              </a:ext>
            </a:extLst>
          </p:cNvPr>
          <p:cNvSpPr/>
          <p:nvPr userDrawn="1"/>
        </p:nvSpPr>
        <p:spPr bwMode="gray">
          <a:xfrm>
            <a:off x="6260616" y="4515966"/>
            <a:ext cx="250030" cy="250030"/>
          </a:xfrm>
          <a:prstGeom prst="ellipse">
            <a:avLst/>
          </a:prstGeom>
          <a:pattFill prst="pct5">
            <a:fgClr>
              <a:srgbClr val="FF0000">
                <a:alpha val="0"/>
              </a:srgbClr>
            </a:fgClr>
            <a:bgClr>
              <a:srgbClr val="FF0000">
                <a:alpha val="0"/>
              </a:srgbClr>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7" name="chkRestricted">
            <a:extLst>
              <a:ext uri="{FF2B5EF4-FFF2-40B4-BE49-F238E27FC236}">
                <a16:creationId xmlns:a16="http://schemas.microsoft.com/office/drawing/2014/main" id="{00CA5114-E20D-45F0-96AC-15DAB2AF65E5}"/>
              </a:ext>
            </a:extLst>
          </p:cNvPr>
          <p:cNvSpPr/>
          <p:nvPr userDrawn="1"/>
        </p:nvSpPr>
        <p:spPr bwMode="gray">
          <a:xfrm>
            <a:off x="4994966" y="4515966"/>
            <a:ext cx="250030" cy="250030"/>
          </a:xfrm>
          <a:prstGeom prst="ellipse">
            <a:avLst/>
          </a:prstGeom>
          <a:pattFill prst="pct5">
            <a:fgClr>
              <a:srgbClr val="FF6E23"/>
            </a:fgClr>
            <a:bgClr>
              <a:srgbClr val="FF6E23"/>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8" name="chkPublic">
            <a:extLst>
              <a:ext uri="{FF2B5EF4-FFF2-40B4-BE49-F238E27FC236}">
                <a16:creationId xmlns:a16="http://schemas.microsoft.com/office/drawing/2014/main" id="{E6CDD936-C45D-49E3-AA42-ED97F2886CC8}"/>
              </a:ext>
            </a:extLst>
          </p:cNvPr>
          <p:cNvSpPr/>
          <p:nvPr userDrawn="1"/>
        </p:nvSpPr>
        <p:spPr bwMode="gray">
          <a:xfrm>
            <a:off x="2516200" y="4515966"/>
            <a:ext cx="250030" cy="250030"/>
          </a:xfrm>
          <a:prstGeom prst="ellipse">
            <a:avLst/>
          </a:prstGeom>
          <a:pattFill prst="pct5">
            <a:fgClr>
              <a:srgbClr val="1C2691">
                <a:alpha val="0"/>
              </a:srgbClr>
            </a:fgClr>
            <a:bgClr>
              <a:srgbClr val="1C2691">
                <a:alpha val="0"/>
              </a:srgbClr>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9" name="chkInternal">
            <a:extLst>
              <a:ext uri="{FF2B5EF4-FFF2-40B4-BE49-F238E27FC236}">
                <a16:creationId xmlns:a16="http://schemas.microsoft.com/office/drawing/2014/main" id="{8B201DDA-2941-4890-873C-870BCDD925AB}"/>
              </a:ext>
            </a:extLst>
          </p:cNvPr>
          <p:cNvSpPr/>
          <p:nvPr userDrawn="1"/>
        </p:nvSpPr>
        <p:spPr bwMode="gray">
          <a:xfrm>
            <a:off x="3689253" y="4515966"/>
            <a:ext cx="250030" cy="250030"/>
          </a:xfrm>
          <a:prstGeom prst="ellipse">
            <a:avLst/>
          </a:prstGeom>
          <a:pattFill prst="pct5">
            <a:fgClr>
              <a:srgbClr val="B878BF">
                <a:alpha val="0"/>
              </a:srgbClr>
            </a:fgClr>
            <a:bgClr>
              <a:srgbClr val="B878BF">
                <a:alpha val="0"/>
              </a:srgbClr>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40" name="txtConfidential">
            <a:extLst>
              <a:ext uri="{FF2B5EF4-FFF2-40B4-BE49-F238E27FC236}">
                <a16:creationId xmlns:a16="http://schemas.microsoft.com/office/drawing/2014/main" id="{C37DDCC5-B07C-4A26-8A2E-6916FC72F2E7}"/>
              </a:ext>
            </a:extLst>
          </p:cNvPr>
          <p:cNvSpPr/>
          <p:nvPr userDrawn="1"/>
        </p:nvSpPr>
        <p:spPr bwMode="gray">
          <a:xfrm>
            <a:off x="5669868" y="4904414"/>
            <a:ext cx="1422412" cy="195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0" i="0" dirty="0">
                <a:solidFill>
                  <a:srgbClr val="D9D9D9"/>
                </a:solidFill>
                <a:latin typeface="Arial Black" panose="020B0604020202020204" pitchFamily="34" charset="0"/>
                <a:cs typeface="Arial Black" panose="020B0604020202020204" pitchFamily="34" charset="0"/>
              </a:rPr>
              <a:t>CONFIDENTIAL</a:t>
            </a:r>
          </a:p>
        </p:txBody>
      </p:sp>
      <p:sp>
        <p:nvSpPr>
          <p:cNvPr id="41" name="txtRestricted">
            <a:extLst>
              <a:ext uri="{FF2B5EF4-FFF2-40B4-BE49-F238E27FC236}">
                <a16:creationId xmlns:a16="http://schemas.microsoft.com/office/drawing/2014/main" id="{E4C388CD-A243-44C4-9CB1-FB99534D74FA}"/>
              </a:ext>
            </a:extLst>
          </p:cNvPr>
          <p:cNvSpPr/>
          <p:nvPr userDrawn="1"/>
        </p:nvSpPr>
        <p:spPr bwMode="gray">
          <a:xfrm>
            <a:off x="4562432" y="4904414"/>
            <a:ext cx="1107436" cy="195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0" i="0" dirty="0">
                <a:solidFill>
                  <a:srgbClr val="FF6E23"/>
                </a:solidFill>
                <a:latin typeface="Arial Black" panose="020B0604020202020204" pitchFamily="34" charset="0"/>
                <a:cs typeface="Arial Black" panose="020B0604020202020204" pitchFamily="34" charset="0"/>
              </a:rPr>
              <a:t>RESTRICTED</a:t>
            </a:r>
          </a:p>
        </p:txBody>
      </p:sp>
      <p:sp>
        <p:nvSpPr>
          <p:cNvPr id="42" name="txtPublic">
            <a:extLst>
              <a:ext uri="{FF2B5EF4-FFF2-40B4-BE49-F238E27FC236}">
                <a16:creationId xmlns:a16="http://schemas.microsoft.com/office/drawing/2014/main" id="{1D11143C-5B06-47E5-B45B-EA51CD6A3962}"/>
              </a:ext>
            </a:extLst>
          </p:cNvPr>
          <p:cNvSpPr/>
          <p:nvPr userDrawn="1"/>
        </p:nvSpPr>
        <p:spPr bwMode="gray">
          <a:xfrm>
            <a:off x="2285492" y="4904414"/>
            <a:ext cx="711206" cy="210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0" i="0" dirty="0">
                <a:solidFill>
                  <a:srgbClr val="D9D9D9"/>
                </a:solidFill>
                <a:latin typeface="Arial Black" panose="020B0604020202020204" pitchFamily="34" charset="0"/>
                <a:cs typeface="Arial Black" panose="020B0604020202020204" pitchFamily="34" charset="0"/>
              </a:rPr>
              <a:t>PUBLIC</a:t>
            </a:r>
          </a:p>
        </p:txBody>
      </p:sp>
      <p:sp>
        <p:nvSpPr>
          <p:cNvPr id="43" name="txtInternal">
            <a:extLst>
              <a:ext uri="{FF2B5EF4-FFF2-40B4-BE49-F238E27FC236}">
                <a16:creationId xmlns:a16="http://schemas.microsoft.com/office/drawing/2014/main" id="{C935F8F4-301D-4DF6-BCD2-0D8701D32C74}"/>
              </a:ext>
            </a:extLst>
          </p:cNvPr>
          <p:cNvSpPr/>
          <p:nvPr userDrawn="1"/>
        </p:nvSpPr>
        <p:spPr bwMode="gray">
          <a:xfrm>
            <a:off x="3303958" y="4904414"/>
            <a:ext cx="997759" cy="20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0" i="0" dirty="0">
                <a:solidFill>
                  <a:srgbClr val="D9D9D9"/>
                </a:solidFill>
                <a:latin typeface="Arial Black" panose="020B0604020202020204" pitchFamily="34" charset="0"/>
                <a:cs typeface="Arial Black" panose="020B0604020202020204" pitchFamily="34" charset="0"/>
              </a:rPr>
              <a:t>INTERNAL</a:t>
            </a:r>
          </a:p>
        </p:txBody>
      </p:sp>
      <p:cxnSp>
        <p:nvCxnSpPr>
          <p:cNvPr id="44" name="Connecteur droit 25">
            <a:extLst>
              <a:ext uri="{FF2B5EF4-FFF2-40B4-BE49-F238E27FC236}">
                <a16:creationId xmlns:a16="http://schemas.microsoft.com/office/drawing/2014/main" id="{FC0E8454-E57C-411E-9C78-8398B2102268}"/>
              </a:ext>
            </a:extLst>
          </p:cNvPr>
          <p:cNvCxnSpPr>
            <a:cxnSpLocks/>
          </p:cNvCxnSpPr>
          <p:nvPr userDrawn="1"/>
        </p:nvCxnSpPr>
        <p:spPr>
          <a:xfrm>
            <a:off x="3221596" y="4803998"/>
            <a:ext cx="0" cy="198000"/>
          </a:xfrm>
          <a:prstGeom prst="line">
            <a:avLst/>
          </a:prstGeom>
          <a:ln w="6350">
            <a:solidFill>
              <a:srgbClr val="F0F0F0"/>
            </a:solidFill>
          </a:ln>
        </p:spPr>
        <p:style>
          <a:lnRef idx="1">
            <a:schemeClr val="accent1"/>
          </a:lnRef>
          <a:fillRef idx="0">
            <a:schemeClr val="accent1"/>
          </a:fillRef>
          <a:effectRef idx="0">
            <a:schemeClr val="accent1"/>
          </a:effectRef>
          <a:fontRef idx="minor">
            <a:schemeClr val="tx1"/>
          </a:fontRef>
        </p:style>
      </p:cxnSp>
      <p:cxnSp>
        <p:nvCxnSpPr>
          <p:cNvPr id="45" name="Connecteur droit 25">
            <a:extLst>
              <a:ext uri="{FF2B5EF4-FFF2-40B4-BE49-F238E27FC236}">
                <a16:creationId xmlns:a16="http://schemas.microsoft.com/office/drawing/2014/main" id="{7CF81292-D4B1-48DD-9CFF-7232C1915F4B}"/>
              </a:ext>
            </a:extLst>
          </p:cNvPr>
          <p:cNvCxnSpPr>
            <a:cxnSpLocks/>
          </p:cNvCxnSpPr>
          <p:nvPr userDrawn="1"/>
        </p:nvCxnSpPr>
        <p:spPr>
          <a:xfrm>
            <a:off x="4517740" y="4803998"/>
            <a:ext cx="0" cy="198000"/>
          </a:xfrm>
          <a:prstGeom prst="line">
            <a:avLst/>
          </a:prstGeom>
          <a:ln w="6350">
            <a:solidFill>
              <a:srgbClr val="F0F0F0"/>
            </a:solidFill>
          </a:ln>
        </p:spPr>
        <p:style>
          <a:lnRef idx="1">
            <a:schemeClr val="accent1"/>
          </a:lnRef>
          <a:fillRef idx="0">
            <a:schemeClr val="accent1"/>
          </a:fillRef>
          <a:effectRef idx="0">
            <a:schemeClr val="accent1"/>
          </a:effectRef>
          <a:fontRef idx="minor">
            <a:schemeClr val="tx1"/>
          </a:fontRef>
        </p:style>
      </p:cxnSp>
      <p:cxnSp>
        <p:nvCxnSpPr>
          <p:cNvPr id="46" name="Connecteur droit 25">
            <a:extLst>
              <a:ext uri="{FF2B5EF4-FFF2-40B4-BE49-F238E27FC236}">
                <a16:creationId xmlns:a16="http://schemas.microsoft.com/office/drawing/2014/main" id="{1699289E-6D7A-4B29-B142-3FD7563250D3}"/>
              </a:ext>
            </a:extLst>
          </p:cNvPr>
          <p:cNvCxnSpPr>
            <a:cxnSpLocks/>
          </p:cNvCxnSpPr>
          <p:nvPr userDrawn="1"/>
        </p:nvCxnSpPr>
        <p:spPr>
          <a:xfrm>
            <a:off x="5741876" y="4803998"/>
            <a:ext cx="0" cy="198000"/>
          </a:xfrm>
          <a:prstGeom prst="line">
            <a:avLst/>
          </a:prstGeom>
          <a:ln w="6350">
            <a:solidFill>
              <a:srgbClr val="F0F0F0"/>
            </a:solidFill>
          </a:ln>
        </p:spPr>
        <p:style>
          <a:lnRef idx="1">
            <a:schemeClr val="accent1"/>
          </a:lnRef>
          <a:fillRef idx="0">
            <a:schemeClr val="accent1"/>
          </a:fillRef>
          <a:effectRef idx="0">
            <a:schemeClr val="accent1"/>
          </a:effectRef>
          <a:fontRef idx="minor">
            <a:schemeClr val="tx1"/>
          </a:fontRef>
        </p:style>
      </p:cxnSp>
      <p:sp>
        <p:nvSpPr>
          <p:cNvPr id="17" name="Subtitle 2"/>
          <p:cNvSpPr>
            <a:spLocks noGrp="1"/>
          </p:cNvSpPr>
          <p:nvPr>
            <p:ph type="subTitle" idx="1" hasCustomPrompt="1"/>
          </p:nvPr>
        </p:nvSpPr>
        <p:spPr>
          <a:xfrm>
            <a:off x="1983420" y="3013248"/>
            <a:ext cx="5177160" cy="350590"/>
          </a:xfrm>
        </p:spPr>
        <p:txBody>
          <a:bodyPr wrap="square" lIns="0" tIns="0" rIns="0" bIns="0">
            <a:noAutofit/>
          </a:bodyPr>
          <a:lstStyle>
            <a:lvl1pPr marL="0" indent="0" algn="ctr">
              <a:buNone/>
              <a:defRPr sz="21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3" name="Title 2"/>
          <p:cNvSpPr>
            <a:spLocks noGrp="1"/>
          </p:cNvSpPr>
          <p:nvPr>
            <p:ph type="title" hasCustomPrompt="1"/>
          </p:nvPr>
        </p:nvSpPr>
        <p:spPr>
          <a:xfrm>
            <a:off x="1983420" y="2017438"/>
            <a:ext cx="5177160" cy="968400"/>
          </a:xfrm>
        </p:spPr>
        <p:txBody>
          <a:bodyPr anchor="b" anchorCtr="0"/>
          <a:lstStyle>
            <a:lvl1pPr algn="ctr">
              <a:defRPr sz="3000">
                <a:solidFill>
                  <a:schemeClr val="tx2"/>
                </a:solidFill>
              </a:defRPr>
            </a:lvl1pPr>
          </a:lstStyle>
          <a:p>
            <a:r>
              <a:rPr lang="en-GB" dirty="0"/>
              <a:t>Click to edit Master title style in 2 lines max.</a:t>
            </a:r>
          </a:p>
        </p:txBody>
      </p:sp>
      <p:sp>
        <p:nvSpPr>
          <p:cNvPr id="24" name="L-shape 23">
            <a:extLst>
              <a:ext uri="{FF2B5EF4-FFF2-40B4-BE49-F238E27FC236}">
                <a16:creationId xmlns:a16="http://schemas.microsoft.com/office/drawing/2014/main" id="{8643F95D-EB6B-5A4F-BC61-AC4DD4A60455}"/>
              </a:ext>
            </a:extLst>
          </p:cNvPr>
          <p:cNvSpPr/>
          <p:nvPr userDrawn="1"/>
        </p:nvSpPr>
        <p:spPr>
          <a:xfrm rot="5400000">
            <a:off x="527" y="-526"/>
            <a:ext cx="1350830" cy="1351883"/>
          </a:xfrm>
          <a:prstGeom prst="corner">
            <a:avLst>
              <a:gd name="adj1" fmla="val 32977"/>
              <a:gd name="adj2" fmla="val 335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23" name="Slide Number Placeholder 3"/>
          <p:cNvSpPr>
            <a:spLocks noGrp="1"/>
          </p:cNvSpPr>
          <p:nvPr>
            <p:ph type="sldNum" sz="quarter" idx="22"/>
          </p:nvPr>
        </p:nvSpPr>
        <p:spPr>
          <a:xfrm>
            <a:off x="8280000" y="4903050"/>
            <a:ext cx="648000" cy="250031"/>
          </a:xfrm>
        </p:spPr>
        <p:txBody>
          <a:bodyPr/>
          <a:lstStyle>
            <a:lvl1pPr>
              <a:defRPr>
                <a:solidFill>
                  <a:schemeClr val="accent2"/>
                </a:solidFill>
              </a:defRPr>
            </a:lvl1pPr>
          </a:lstStyle>
          <a:p>
            <a:fld id="{733122C9-A0B9-462F-8757-0847AD287B63}" type="slidenum">
              <a:rPr lang="en-US" smtClean="0"/>
              <a:pPr/>
              <a:t>‹#›</a:t>
            </a:fld>
            <a:endParaRPr lang="en-US" dirty="0"/>
          </a:p>
        </p:txBody>
      </p:sp>
    </p:spTree>
    <p:extLst>
      <p:ext uri="{BB962C8B-B14F-4D97-AF65-F5344CB8AC3E}">
        <p14:creationId xmlns:p14="http://schemas.microsoft.com/office/powerpoint/2010/main" val="63659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orient="horz" pos="317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539748" y="1492250"/>
            <a:ext cx="4249427" cy="3039270"/>
          </a:xfrm>
        </p:spPr>
        <p:txBody>
          <a:bodyPr/>
          <a:lstStyle>
            <a:lvl2pPr>
              <a:defRPr/>
            </a:lvl2pPr>
            <a:lvl3pPr>
              <a:defRPr/>
            </a:lvl3pPr>
            <a:lvl4pPr>
              <a:defRPr baseline="0"/>
            </a:lvl4pPr>
            <a:lvl5pPr>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5" name="Espace réservé pour une image  61"/>
          <p:cNvSpPr>
            <a:spLocks noGrp="1"/>
          </p:cNvSpPr>
          <p:nvPr>
            <p:ph type="pic" sz="quarter" idx="25" hasCustomPrompt="1"/>
          </p:nvPr>
        </p:nvSpPr>
        <p:spPr bwMode="gray">
          <a:xfrm>
            <a:off x="5004048" y="1492249"/>
            <a:ext cx="3671952" cy="3039270"/>
          </a:xfrm>
          <a:noFill/>
        </p:spPr>
        <p:txBody>
          <a:bodyPr lIns="360000" tIns="720000" rIns="360000" anchor="ctr" anchorCtr="0"/>
          <a:lstStyle>
            <a:lvl1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lvl1pPr>
          </a:lstStyle>
          <a:p>
            <a:r>
              <a:rPr lang="en-US" noProof="0" dirty="0"/>
              <a:t>Select the icon to insert a picture</a:t>
            </a:r>
          </a:p>
        </p:txBody>
      </p:sp>
      <p:sp>
        <p:nvSpPr>
          <p:cNvPr id="4" name="Title 3"/>
          <p:cNvSpPr>
            <a:spLocks noGrp="1"/>
          </p:cNvSpPr>
          <p:nvPr>
            <p:ph type="title"/>
          </p:nvPr>
        </p:nvSpPr>
        <p:spPr/>
        <p:txBody>
          <a:bodyPr/>
          <a:lstStyle/>
          <a:p>
            <a:r>
              <a:rPr lang="en-GB"/>
              <a:t>Click to edit Master title style</a:t>
            </a:r>
            <a:endParaRPr lang="en-GB" dirty="0"/>
          </a:p>
        </p:txBody>
      </p:sp>
      <p:sp>
        <p:nvSpPr>
          <p:cNvPr id="2" name="Date Placeholder 1">
            <a:extLst>
              <a:ext uri="{FF2B5EF4-FFF2-40B4-BE49-F238E27FC236}">
                <a16:creationId xmlns:a16="http://schemas.microsoft.com/office/drawing/2014/main" id="{95298AAC-E7AC-7144-961B-0FEDAC1939A6}"/>
              </a:ext>
            </a:extLst>
          </p:cNvPr>
          <p:cNvSpPr>
            <a:spLocks noGrp="1"/>
          </p:cNvSpPr>
          <p:nvPr>
            <p:ph type="dt" sz="half" idx="26"/>
          </p:nvPr>
        </p:nvSpPr>
        <p:spPr/>
        <p:txBody>
          <a:bodyPr/>
          <a:lstStyle/>
          <a:p>
            <a:pPr algn="l"/>
            <a:r>
              <a:rPr lang="en-US"/>
              <a:t>29/07/2021</a:t>
            </a:r>
            <a:endParaRPr lang="en-US" dirty="0"/>
          </a:p>
        </p:txBody>
      </p:sp>
      <p:sp>
        <p:nvSpPr>
          <p:cNvPr id="7" name="Footer Placeholder 6">
            <a:extLst>
              <a:ext uri="{FF2B5EF4-FFF2-40B4-BE49-F238E27FC236}">
                <a16:creationId xmlns:a16="http://schemas.microsoft.com/office/drawing/2014/main" id="{9D3A9922-5CC9-5848-B8D2-573B3E40B081}"/>
              </a:ext>
            </a:extLst>
          </p:cNvPr>
          <p:cNvSpPr>
            <a:spLocks noGrp="1"/>
          </p:cNvSpPr>
          <p:nvPr>
            <p:ph type="ftr" sz="quarter" idx="27"/>
          </p:nvPr>
        </p:nvSpPr>
        <p:spPr/>
        <p:txBody>
          <a:bodyPr/>
          <a:lstStyle>
            <a:lvl1pPr algn="l">
              <a:defRPr/>
            </a:lvl1pPr>
          </a:lstStyle>
          <a:p>
            <a:r>
              <a:rPr lang="en-US"/>
              <a:t>OECD-NEA | Market Insights on SMR as a Solution for Market Applications</a:t>
            </a:r>
            <a:endParaRPr lang="en-US" dirty="0"/>
          </a:p>
        </p:txBody>
      </p:sp>
      <p:sp>
        <p:nvSpPr>
          <p:cNvPr id="8" name="Slide Number Placeholder 7">
            <a:extLst>
              <a:ext uri="{FF2B5EF4-FFF2-40B4-BE49-F238E27FC236}">
                <a16:creationId xmlns:a16="http://schemas.microsoft.com/office/drawing/2014/main" id="{A2E42AE3-5014-9E4F-9490-45E4D339159C}"/>
              </a:ext>
            </a:extLst>
          </p:cNvPr>
          <p:cNvSpPr>
            <a:spLocks noGrp="1"/>
          </p:cNvSpPr>
          <p:nvPr>
            <p:ph type="sldNum" sz="quarter" idx="28"/>
          </p:nvPr>
        </p:nvSpPr>
        <p:spPr/>
        <p:txBody>
          <a:bodyPr/>
          <a:lstStyle/>
          <a:p>
            <a:fld id="{733122C9-A0B9-462F-8757-0847AD287B63}" type="slidenum">
              <a:rPr lang="en-US" smtClean="0"/>
              <a:pPr/>
              <a:t>‹#›</a:t>
            </a:fld>
            <a:endParaRPr lang="en-US" dirty="0"/>
          </a:p>
        </p:txBody>
      </p:sp>
    </p:spTree>
    <p:extLst>
      <p:ext uri="{BB962C8B-B14F-4D97-AF65-F5344CB8AC3E}">
        <p14:creationId xmlns:p14="http://schemas.microsoft.com/office/powerpoint/2010/main" val="2061956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and picture">
    <p:spTree>
      <p:nvGrpSpPr>
        <p:cNvPr id="1" name=""/>
        <p:cNvGrpSpPr/>
        <p:nvPr/>
      </p:nvGrpSpPr>
      <p:grpSpPr>
        <a:xfrm>
          <a:off x="0" y="0"/>
          <a:ext cx="0" cy="0"/>
          <a:chOff x="0" y="0"/>
          <a:chExt cx="0" cy="0"/>
        </a:xfrm>
      </p:grpSpPr>
      <p:sp>
        <p:nvSpPr>
          <p:cNvPr id="5" name="Espace réservé pour une image  61"/>
          <p:cNvSpPr>
            <a:spLocks noGrp="1"/>
          </p:cNvSpPr>
          <p:nvPr>
            <p:ph type="pic" sz="quarter" idx="25" hasCustomPrompt="1"/>
          </p:nvPr>
        </p:nvSpPr>
        <p:spPr bwMode="gray">
          <a:xfrm>
            <a:off x="4655564" y="699542"/>
            <a:ext cx="3948690" cy="4032448"/>
          </a:xfrm>
          <a:solidFill>
            <a:schemeClr val="bg1"/>
          </a:solidFill>
        </p:spPr>
        <p:txBody>
          <a:bodyPr lIns="360000" tIns="720000" rIns="360000" anchor="ctr" anchorCtr="0"/>
          <a:lstStyle>
            <a:lvl1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lvl1pPr>
          </a:lstStyle>
          <a:p>
            <a:r>
              <a:rPr lang="en-US" noProof="0" dirty="0"/>
              <a:t>Select the icon to insert a picture</a:t>
            </a:r>
          </a:p>
        </p:txBody>
      </p:sp>
      <p:sp>
        <p:nvSpPr>
          <p:cNvPr id="3" name="Espace réservé du contenu 2"/>
          <p:cNvSpPr>
            <a:spLocks noGrp="1"/>
          </p:cNvSpPr>
          <p:nvPr>
            <p:ph idx="1" hasCustomPrompt="1"/>
          </p:nvPr>
        </p:nvSpPr>
        <p:spPr bwMode="gray">
          <a:xfrm>
            <a:off x="539747" y="1492250"/>
            <a:ext cx="3816229" cy="3239740"/>
          </a:xfrm>
        </p:spPr>
        <p:txBody>
          <a:bodyPr/>
          <a:lstStyle>
            <a:lvl2pPr>
              <a:defRPr/>
            </a:lvl2pPr>
            <a:lvl3pPr>
              <a:defRPr/>
            </a:lvl3pPr>
            <a:lvl4pPr>
              <a:defRPr baseline="0"/>
            </a:lvl4pPr>
            <a:lvl5pPr>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4" name="Title 3"/>
          <p:cNvSpPr>
            <a:spLocks noGrp="1"/>
          </p:cNvSpPr>
          <p:nvPr>
            <p:ph type="title"/>
          </p:nvPr>
        </p:nvSpPr>
        <p:spPr>
          <a:xfrm>
            <a:off x="539746" y="483518"/>
            <a:ext cx="3816229" cy="684213"/>
          </a:xfrm>
        </p:spPr>
        <p:txBody>
          <a:bodyPr/>
          <a:lstStyle/>
          <a:p>
            <a:r>
              <a:rPr lang="en-GB" dirty="0"/>
              <a:t>Click to edit Master title style</a:t>
            </a:r>
          </a:p>
        </p:txBody>
      </p:sp>
      <p:sp>
        <p:nvSpPr>
          <p:cNvPr id="2" name="Date Placeholder 1">
            <a:extLst>
              <a:ext uri="{FF2B5EF4-FFF2-40B4-BE49-F238E27FC236}">
                <a16:creationId xmlns:a16="http://schemas.microsoft.com/office/drawing/2014/main" id="{0416E691-C44D-4C41-96AC-E9778498944D}"/>
              </a:ext>
            </a:extLst>
          </p:cNvPr>
          <p:cNvSpPr>
            <a:spLocks noGrp="1"/>
          </p:cNvSpPr>
          <p:nvPr>
            <p:ph type="dt" sz="half" idx="26"/>
          </p:nvPr>
        </p:nvSpPr>
        <p:spPr/>
        <p:txBody>
          <a:bodyPr/>
          <a:lstStyle/>
          <a:p>
            <a:pPr algn="l"/>
            <a:r>
              <a:rPr lang="en-US"/>
              <a:t>29/07/2021</a:t>
            </a:r>
            <a:endParaRPr lang="en-US" dirty="0"/>
          </a:p>
        </p:txBody>
      </p:sp>
      <p:sp>
        <p:nvSpPr>
          <p:cNvPr id="7" name="Footer Placeholder 6">
            <a:extLst>
              <a:ext uri="{FF2B5EF4-FFF2-40B4-BE49-F238E27FC236}">
                <a16:creationId xmlns:a16="http://schemas.microsoft.com/office/drawing/2014/main" id="{26E03D95-9F75-BA46-9B48-014858729A56}"/>
              </a:ext>
            </a:extLst>
          </p:cNvPr>
          <p:cNvSpPr>
            <a:spLocks noGrp="1"/>
          </p:cNvSpPr>
          <p:nvPr>
            <p:ph type="ftr" sz="quarter" idx="27"/>
          </p:nvPr>
        </p:nvSpPr>
        <p:spPr/>
        <p:txBody>
          <a:bodyPr/>
          <a:lstStyle>
            <a:lvl1pPr algn="l">
              <a:defRPr/>
            </a:lvl1pPr>
          </a:lstStyle>
          <a:p>
            <a:r>
              <a:rPr lang="en-US"/>
              <a:t>OECD-NEA | Market Insights on SMR as a Solution for Market Applications</a:t>
            </a:r>
            <a:endParaRPr lang="en-US" dirty="0"/>
          </a:p>
        </p:txBody>
      </p:sp>
      <p:sp>
        <p:nvSpPr>
          <p:cNvPr id="8" name="Slide Number Placeholder 7">
            <a:extLst>
              <a:ext uri="{FF2B5EF4-FFF2-40B4-BE49-F238E27FC236}">
                <a16:creationId xmlns:a16="http://schemas.microsoft.com/office/drawing/2014/main" id="{0FFFDB51-FB85-0A48-A140-4C7307032C9F}"/>
              </a:ext>
            </a:extLst>
          </p:cNvPr>
          <p:cNvSpPr>
            <a:spLocks noGrp="1"/>
          </p:cNvSpPr>
          <p:nvPr>
            <p:ph type="sldNum" sz="quarter" idx="28"/>
          </p:nvPr>
        </p:nvSpPr>
        <p:spPr/>
        <p:txBody>
          <a:bodyPr/>
          <a:lstStyle/>
          <a:p>
            <a:fld id="{733122C9-A0B9-462F-8757-0847AD287B63}" type="slidenum">
              <a:rPr lang="en-US" smtClean="0"/>
              <a:pPr/>
              <a:t>‹#›</a:t>
            </a:fld>
            <a:endParaRPr lang="en-US" dirty="0"/>
          </a:p>
        </p:txBody>
      </p:sp>
    </p:spTree>
    <p:extLst>
      <p:ext uri="{BB962C8B-B14F-4D97-AF65-F5344CB8AC3E}">
        <p14:creationId xmlns:p14="http://schemas.microsoft.com/office/powerpoint/2010/main" val="2880940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Content and picture">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B0E5081-FA21-45EF-8054-DD67A1AAA051}"/>
              </a:ext>
            </a:extLst>
          </p:cNvPr>
          <p:cNvSpPr>
            <a:spLocks noGrp="1"/>
          </p:cNvSpPr>
          <p:nvPr>
            <p:ph type="pic" sz="quarter" idx="29" hasCustomPrompt="1"/>
          </p:nvPr>
        </p:nvSpPr>
        <p:spPr>
          <a:xfrm>
            <a:off x="4525963" y="2571750"/>
            <a:ext cx="4618037" cy="2571750"/>
          </a:xfrm>
          <a:solidFill>
            <a:schemeClr val="bg1"/>
          </a:solidFill>
        </p:spPr>
        <p:txBody>
          <a:bodyPr vert="horz" lIns="360000" tIns="720000" rIns="360000" bIns="0" rtlCol="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lang="en-GB" b="1" dirty="0"/>
            </a:lvl1p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noProof="0" dirty="0"/>
              <a:t>Select the icon to insert</a:t>
            </a:r>
            <a:br>
              <a:rPr lang="en-US" noProof="0" dirty="0"/>
            </a:br>
            <a:r>
              <a:rPr lang="en-US" noProof="0" dirty="0"/>
              <a:t>picture 2</a:t>
            </a:r>
          </a:p>
        </p:txBody>
      </p:sp>
      <p:sp>
        <p:nvSpPr>
          <p:cNvPr id="5" name="Espace réservé pour une image  61"/>
          <p:cNvSpPr>
            <a:spLocks noGrp="1"/>
          </p:cNvSpPr>
          <p:nvPr>
            <p:ph type="pic" sz="quarter" idx="25" hasCustomPrompt="1"/>
          </p:nvPr>
        </p:nvSpPr>
        <p:spPr bwMode="gray">
          <a:xfrm>
            <a:off x="4526681" y="0"/>
            <a:ext cx="4617319" cy="2571750"/>
          </a:xfrm>
          <a:solidFill>
            <a:schemeClr val="bg1"/>
          </a:solidFill>
        </p:spPr>
        <p:txBody>
          <a:bodyPr lIns="360000" tIns="720000" rIns="360000" anchor="ctr" anchorCtr="0"/>
          <a:lstStyle>
            <a:lvl1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b="1"/>
            </a:lvl1pPr>
          </a:lstStyle>
          <a:p>
            <a:r>
              <a:rPr lang="en-US" noProof="0" dirty="0"/>
              <a:t>Select the icon to insert</a:t>
            </a:r>
            <a:br>
              <a:rPr lang="en-US" noProof="0" dirty="0"/>
            </a:br>
            <a:r>
              <a:rPr lang="en-US" noProof="0" dirty="0"/>
              <a:t>picture 1</a:t>
            </a:r>
          </a:p>
        </p:txBody>
      </p:sp>
      <p:sp>
        <p:nvSpPr>
          <p:cNvPr id="18" name="Text Placeholder 21">
            <a:extLst>
              <a:ext uri="{FF2B5EF4-FFF2-40B4-BE49-F238E27FC236}">
                <a16:creationId xmlns:a16="http://schemas.microsoft.com/office/drawing/2014/main" id="{6DAFAC8E-C666-EC48-A5F6-4267247B8375}"/>
              </a:ext>
            </a:extLst>
          </p:cNvPr>
          <p:cNvSpPr>
            <a:spLocks noGrp="1"/>
          </p:cNvSpPr>
          <p:nvPr>
            <p:ph type="body" sz="quarter" idx="35" hasCustomPrompt="1"/>
          </p:nvPr>
        </p:nvSpPr>
        <p:spPr>
          <a:xfrm flipH="1">
            <a:off x="252412" y="268288"/>
            <a:ext cx="4679618" cy="4625180"/>
          </a:xfr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defRPr lang="en-GB" sz="1800" dirty="0">
                <a:solidFill>
                  <a:schemeClr val="lt1"/>
                </a:solidFill>
              </a:defRPr>
            </a:lvl1pPr>
          </a:lstStyle>
          <a:p>
            <a:pPr marL="0" lvl="0" indent="0" algn="ctr">
              <a:buNone/>
            </a:pPr>
            <a:r>
              <a:rPr lang="en-GB" dirty="0"/>
              <a:t>    </a:t>
            </a:r>
          </a:p>
        </p:txBody>
      </p:sp>
      <p:grpSp>
        <p:nvGrpSpPr>
          <p:cNvPr id="2" name="Group 1">
            <a:extLst>
              <a:ext uri="{FF2B5EF4-FFF2-40B4-BE49-F238E27FC236}">
                <a16:creationId xmlns:a16="http://schemas.microsoft.com/office/drawing/2014/main" id="{9E67C5C3-6FF8-C645-A419-7C0AA6ED6B34}"/>
              </a:ext>
            </a:extLst>
          </p:cNvPr>
          <p:cNvGrpSpPr/>
          <p:nvPr userDrawn="1"/>
        </p:nvGrpSpPr>
        <p:grpSpPr>
          <a:xfrm>
            <a:off x="252413" y="263029"/>
            <a:ext cx="4679787" cy="4635699"/>
            <a:chOff x="252413" y="263029"/>
            <a:chExt cx="4679787" cy="4635699"/>
          </a:xfrm>
        </p:grpSpPr>
        <p:sp>
          <p:nvSpPr>
            <p:cNvPr id="19" name="L-shape 18">
              <a:extLst>
                <a:ext uri="{FF2B5EF4-FFF2-40B4-BE49-F238E27FC236}">
                  <a16:creationId xmlns:a16="http://schemas.microsoft.com/office/drawing/2014/main" id="{72322A8F-098E-834D-B2A4-BB071211847F}"/>
                </a:ext>
              </a:extLst>
            </p:cNvPr>
            <p:cNvSpPr/>
            <p:nvPr userDrawn="1"/>
          </p:nvSpPr>
          <p:spPr>
            <a:xfrm rot="5400000">
              <a:off x="252624" y="262818"/>
              <a:ext cx="540428" cy="540849"/>
            </a:xfrm>
            <a:prstGeom prst="corner">
              <a:avLst>
                <a:gd name="adj1" fmla="val 32977"/>
                <a:gd name="adj2" fmla="val 335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20" name="L-shape 19">
              <a:extLst>
                <a:ext uri="{FF2B5EF4-FFF2-40B4-BE49-F238E27FC236}">
                  <a16:creationId xmlns:a16="http://schemas.microsoft.com/office/drawing/2014/main" id="{AA380B3C-FD53-4345-80A9-6A007B59F9E1}"/>
                </a:ext>
              </a:extLst>
            </p:cNvPr>
            <p:cNvSpPr/>
            <p:nvPr userDrawn="1"/>
          </p:nvSpPr>
          <p:spPr>
            <a:xfrm rot="5400000" flipH="1" flipV="1">
              <a:off x="4391562" y="4358089"/>
              <a:ext cx="540428" cy="540849"/>
            </a:xfrm>
            <a:prstGeom prst="corner">
              <a:avLst>
                <a:gd name="adj1" fmla="val 32977"/>
                <a:gd name="adj2" fmla="val 33563"/>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grpSp>
      <p:sp>
        <p:nvSpPr>
          <p:cNvPr id="4" name="Title 3"/>
          <p:cNvSpPr>
            <a:spLocks noGrp="1"/>
          </p:cNvSpPr>
          <p:nvPr>
            <p:ph type="title" hasCustomPrompt="1"/>
          </p:nvPr>
        </p:nvSpPr>
        <p:spPr>
          <a:xfrm>
            <a:off x="793264" y="775411"/>
            <a:ext cx="3427046" cy="684213"/>
          </a:xfrm>
        </p:spPr>
        <p:txBody>
          <a:bodyPr/>
          <a:lstStyle>
            <a:lvl1pPr>
              <a:lnSpc>
                <a:spcPct val="80000"/>
              </a:lnSpc>
              <a:defRPr sz="2600">
                <a:gradFill>
                  <a:gsLst>
                    <a:gs pos="97000">
                      <a:srgbClr val="00AAFF"/>
                    </a:gs>
                    <a:gs pos="0">
                      <a:srgbClr val="0066B3"/>
                    </a:gs>
                  </a:gsLst>
                  <a:path path="circle">
                    <a:fillToRect l="100000" t="100000"/>
                  </a:path>
                </a:gradFill>
              </a:defRPr>
            </a:lvl1pPr>
          </a:lstStyle>
          <a:p>
            <a:r>
              <a:rPr lang="en-GB" dirty="0"/>
              <a:t>Click to edit reference title</a:t>
            </a:r>
          </a:p>
        </p:txBody>
      </p:sp>
      <p:sp>
        <p:nvSpPr>
          <p:cNvPr id="11" name="Text Placeholder 10">
            <a:extLst>
              <a:ext uri="{FF2B5EF4-FFF2-40B4-BE49-F238E27FC236}">
                <a16:creationId xmlns:a16="http://schemas.microsoft.com/office/drawing/2014/main" id="{03B773E1-C7F4-43E5-B9B1-78767403F290}"/>
              </a:ext>
            </a:extLst>
          </p:cNvPr>
          <p:cNvSpPr>
            <a:spLocks noGrp="1"/>
          </p:cNvSpPr>
          <p:nvPr>
            <p:ph type="body" sz="quarter" idx="30"/>
          </p:nvPr>
        </p:nvSpPr>
        <p:spPr>
          <a:xfrm>
            <a:off x="793264" y="1604087"/>
            <a:ext cx="3427046" cy="684212"/>
          </a:xfrm>
        </p:spPr>
        <p:txBody>
          <a:bodyPr/>
          <a:lstStyle>
            <a:lvl1pPr marL="0" indent="0">
              <a:buNone/>
              <a:defRPr sz="1050" b="1">
                <a:solidFill>
                  <a:schemeClr val="accent1"/>
                </a:solidFill>
              </a:defRPr>
            </a:lvl1pPr>
          </a:lstStyle>
          <a:p>
            <a:pPr lvl="0"/>
            <a:r>
              <a:rPr lang="en-GB"/>
              <a:t>Click to edit Master text styles</a:t>
            </a:r>
          </a:p>
        </p:txBody>
      </p:sp>
      <p:sp>
        <p:nvSpPr>
          <p:cNvPr id="13" name="Table Placeholder 12">
            <a:extLst>
              <a:ext uri="{FF2B5EF4-FFF2-40B4-BE49-F238E27FC236}">
                <a16:creationId xmlns:a16="http://schemas.microsoft.com/office/drawing/2014/main" id="{E9935BC8-3246-450D-8327-6A74D2248424}"/>
              </a:ext>
            </a:extLst>
          </p:cNvPr>
          <p:cNvSpPr>
            <a:spLocks noGrp="1"/>
          </p:cNvSpPr>
          <p:nvPr>
            <p:ph type="tbl" sz="quarter" idx="31"/>
          </p:nvPr>
        </p:nvSpPr>
        <p:spPr>
          <a:xfrm>
            <a:off x="793264" y="2467688"/>
            <a:ext cx="3427046" cy="2192294"/>
          </a:xfrm>
        </p:spPr>
        <p:txBody>
          <a:bodyPr/>
          <a:lstStyle>
            <a:lvl1pPr marL="0" indent="0">
              <a:buNone/>
              <a:defRPr sz="1000">
                <a:solidFill>
                  <a:schemeClr val="tx1"/>
                </a:solidFill>
              </a:defRPr>
            </a:lvl1pPr>
          </a:lstStyle>
          <a:p>
            <a:r>
              <a:rPr lang="en-GB"/>
              <a:t>Click icon to add table</a:t>
            </a:r>
            <a:endParaRPr lang="en-GB" dirty="0"/>
          </a:p>
        </p:txBody>
      </p:sp>
      <p:sp>
        <p:nvSpPr>
          <p:cNvPr id="6" name="Date Placeholder 5">
            <a:extLst>
              <a:ext uri="{FF2B5EF4-FFF2-40B4-BE49-F238E27FC236}">
                <a16:creationId xmlns:a16="http://schemas.microsoft.com/office/drawing/2014/main" id="{E44A88EE-FEE2-45E6-808D-8942D5B3B99C}"/>
              </a:ext>
            </a:extLst>
          </p:cNvPr>
          <p:cNvSpPr>
            <a:spLocks noGrp="1"/>
          </p:cNvSpPr>
          <p:nvPr>
            <p:ph type="dt" sz="half" idx="32"/>
          </p:nvPr>
        </p:nvSpPr>
        <p:spPr>
          <a:xfrm>
            <a:off x="540000" y="4914000"/>
            <a:ext cx="540000" cy="250031"/>
          </a:xfrm>
        </p:spPr>
        <p:txBody>
          <a:bodyPr/>
          <a:lstStyle/>
          <a:p>
            <a:pPr algn="l"/>
            <a:r>
              <a:rPr lang="en-US"/>
              <a:t>29/07/2021</a:t>
            </a:r>
            <a:endParaRPr lang="en-US" dirty="0"/>
          </a:p>
        </p:txBody>
      </p:sp>
      <p:sp>
        <p:nvSpPr>
          <p:cNvPr id="9" name="Footer Placeholder 8">
            <a:extLst>
              <a:ext uri="{FF2B5EF4-FFF2-40B4-BE49-F238E27FC236}">
                <a16:creationId xmlns:a16="http://schemas.microsoft.com/office/drawing/2014/main" id="{E9606733-E610-4A56-BA10-F604841397E1}"/>
              </a:ext>
            </a:extLst>
          </p:cNvPr>
          <p:cNvSpPr>
            <a:spLocks noGrp="1"/>
          </p:cNvSpPr>
          <p:nvPr>
            <p:ph type="ftr" sz="quarter" idx="33"/>
          </p:nvPr>
        </p:nvSpPr>
        <p:spPr>
          <a:xfrm>
            <a:off x="1152824" y="4914000"/>
            <a:ext cx="7091177" cy="250031"/>
          </a:xfrm>
        </p:spPr>
        <p:txBody>
          <a:bodyPr/>
          <a:lstStyle>
            <a:lvl1pPr algn="l">
              <a:defRPr/>
            </a:lvl1pPr>
          </a:lstStyle>
          <a:p>
            <a:r>
              <a:rPr lang="en-US"/>
              <a:t>OECD-NEA | Market Insights on SMR as a Solution for Market Applications</a:t>
            </a:r>
            <a:endParaRPr lang="en-US" dirty="0"/>
          </a:p>
        </p:txBody>
      </p:sp>
      <p:sp>
        <p:nvSpPr>
          <p:cNvPr id="10" name="Slide Number Placeholder 9">
            <a:extLst>
              <a:ext uri="{FF2B5EF4-FFF2-40B4-BE49-F238E27FC236}">
                <a16:creationId xmlns:a16="http://schemas.microsoft.com/office/drawing/2014/main" id="{570887CF-52FF-40B4-AF68-95BFE567CC26}"/>
              </a:ext>
            </a:extLst>
          </p:cNvPr>
          <p:cNvSpPr>
            <a:spLocks noGrp="1"/>
          </p:cNvSpPr>
          <p:nvPr>
            <p:ph type="sldNum" sz="quarter" idx="34"/>
          </p:nvPr>
        </p:nvSpPr>
        <p:spPr>
          <a:xfrm>
            <a:off x="8280000" y="4914000"/>
            <a:ext cx="649285" cy="250031"/>
          </a:xfrm>
        </p:spPr>
        <p:txBody>
          <a:bodyPr/>
          <a:lstStyle/>
          <a:p>
            <a:fld id="{733122C9-A0B9-462F-8757-0847AD287B63}" type="slidenum">
              <a:rPr lang="en-US" smtClean="0"/>
              <a:pPr/>
              <a:t>‹#›</a:t>
            </a:fld>
            <a:endParaRPr lang="en-US" dirty="0"/>
          </a:p>
        </p:txBody>
      </p:sp>
      <p:pic>
        <p:nvPicPr>
          <p:cNvPr id="12" name="Picture 11">
            <a:extLst>
              <a:ext uri="{FF2B5EF4-FFF2-40B4-BE49-F238E27FC236}">
                <a16:creationId xmlns:a16="http://schemas.microsoft.com/office/drawing/2014/main" id="{E25616E6-0DAB-D648-A970-3BC8AC6B62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5696" y="-631925"/>
            <a:ext cx="815340" cy="232410"/>
          </a:xfrm>
          <a:prstGeom prst="rect">
            <a:avLst/>
          </a:prstGeom>
        </p:spPr>
      </p:pic>
      <p:cxnSp>
        <p:nvCxnSpPr>
          <p:cNvPr id="15" name="Straight Connector 14">
            <a:extLst>
              <a:ext uri="{FF2B5EF4-FFF2-40B4-BE49-F238E27FC236}">
                <a16:creationId xmlns:a16="http://schemas.microsoft.com/office/drawing/2014/main" id="{B943BF5B-E997-7946-8D20-3D82AA41A598}"/>
              </a:ext>
            </a:extLst>
          </p:cNvPr>
          <p:cNvCxnSpPr>
            <a:cxnSpLocks/>
          </p:cNvCxnSpPr>
          <p:nvPr userDrawn="1"/>
        </p:nvCxnSpPr>
        <p:spPr>
          <a:xfrm>
            <a:off x="1116000" y="4968000"/>
            <a:ext cx="0" cy="792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094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ontent and picture">
    <p:spTree>
      <p:nvGrpSpPr>
        <p:cNvPr id="1" name=""/>
        <p:cNvGrpSpPr/>
        <p:nvPr/>
      </p:nvGrpSpPr>
      <p:grpSpPr>
        <a:xfrm>
          <a:off x="0" y="0"/>
          <a:ext cx="0" cy="0"/>
          <a:chOff x="0" y="0"/>
          <a:chExt cx="0" cy="0"/>
        </a:xfrm>
      </p:grpSpPr>
      <p:sp>
        <p:nvSpPr>
          <p:cNvPr id="5" name="Espace réservé pour une image  61"/>
          <p:cNvSpPr>
            <a:spLocks noGrp="1"/>
          </p:cNvSpPr>
          <p:nvPr>
            <p:ph type="pic" sz="quarter" idx="25" hasCustomPrompt="1"/>
          </p:nvPr>
        </p:nvSpPr>
        <p:spPr bwMode="gray">
          <a:xfrm>
            <a:off x="1" y="0"/>
            <a:ext cx="9144000" cy="5164038"/>
          </a:xfrm>
          <a:solidFill>
            <a:schemeClr val="bg1"/>
          </a:solidFill>
        </p:spPr>
        <p:txBody>
          <a:bodyPr lIns="360000" tIns="720000" rIns="360000" anchor="ctr" anchorCtr="0"/>
          <a:lstStyle>
            <a:lvl1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lvl1pPr>
          </a:lstStyle>
          <a:p>
            <a:r>
              <a:rPr lang="en-US" noProof="0" dirty="0"/>
              <a:t>Select the icon to insert a picture</a:t>
            </a:r>
          </a:p>
        </p:txBody>
      </p:sp>
      <p:sp>
        <p:nvSpPr>
          <p:cNvPr id="22" name="Text Placeholder 21">
            <a:extLst>
              <a:ext uri="{FF2B5EF4-FFF2-40B4-BE49-F238E27FC236}">
                <a16:creationId xmlns:a16="http://schemas.microsoft.com/office/drawing/2014/main" id="{2286F158-6491-4AAF-A3FA-4B029857312C}"/>
              </a:ext>
            </a:extLst>
          </p:cNvPr>
          <p:cNvSpPr>
            <a:spLocks noGrp="1"/>
          </p:cNvSpPr>
          <p:nvPr>
            <p:ph type="body" sz="quarter" idx="35" hasCustomPrompt="1"/>
          </p:nvPr>
        </p:nvSpPr>
        <p:spPr>
          <a:xfrm flipH="1">
            <a:off x="252413" y="268288"/>
            <a:ext cx="4508745" cy="4625180"/>
          </a:xfr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defRPr lang="en-GB" sz="1800" dirty="0">
                <a:solidFill>
                  <a:schemeClr val="lt1"/>
                </a:solidFill>
              </a:defRPr>
            </a:lvl1pPr>
          </a:lstStyle>
          <a:p>
            <a:pPr marL="0" lvl="0" indent="0" algn="ctr">
              <a:buNone/>
            </a:pPr>
            <a:r>
              <a:rPr lang="en-GB" dirty="0"/>
              <a:t>    </a:t>
            </a:r>
          </a:p>
        </p:txBody>
      </p:sp>
      <p:grpSp>
        <p:nvGrpSpPr>
          <p:cNvPr id="7" name="Group 6">
            <a:extLst>
              <a:ext uri="{FF2B5EF4-FFF2-40B4-BE49-F238E27FC236}">
                <a16:creationId xmlns:a16="http://schemas.microsoft.com/office/drawing/2014/main" id="{8DBE63C2-C8FA-2246-AF8C-A25B992B9928}"/>
              </a:ext>
            </a:extLst>
          </p:cNvPr>
          <p:cNvGrpSpPr/>
          <p:nvPr userDrawn="1"/>
        </p:nvGrpSpPr>
        <p:grpSpPr>
          <a:xfrm>
            <a:off x="252413" y="263029"/>
            <a:ext cx="4508745" cy="4635699"/>
            <a:chOff x="252413" y="263029"/>
            <a:chExt cx="4508745" cy="4635699"/>
          </a:xfrm>
        </p:grpSpPr>
        <p:sp>
          <p:nvSpPr>
            <p:cNvPr id="15" name="L-shape 14">
              <a:extLst>
                <a:ext uri="{FF2B5EF4-FFF2-40B4-BE49-F238E27FC236}">
                  <a16:creationId xmlns:a16="http://schemas.microsoft.com/office/drawing/2014/main" id="{44128D7F-5BD8-894D-9CBB-9A0DB609F4F9}"/>
                </a:ext>
              </a:extLst>
            </p:cNvPr>
            <p:cNvSpPr/>
            <p:nvPr userDrawn="1"/>
          </p:nvSpPr>
          <p:spPr>
            <a:xfrm rot="5400000">
              <a:off x="252624" y="262818"/>
              <a:ext cx="540428" cy="540849"/>
            </a:xfrm>
            <a:prstGeom prst="corner">
              <a:avLst>
                <a:gd name="adj1" fmla="val 32977"/>
                <a:gd name="adj2" fmla="val 335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6" name="L-shape 15">
              <a:extLst>
                <a:ext uri="{FF2B5EF4-FFF2-40B4-BE49-F238E27FC236}">
                  <a16:creationId xmlns:a16="http://schemas.microsoft.com/office/drawing/2014/main" id="{80694294-FA33-5449-8D92-B565A824D089}"/>
                </a:ext>
              </a:extLst>
            </p:cNvPr>
            <p:cNvSpPr/>
            <p:nvPr userDrawn="1"/>
          </p:nvSpPr>
          <p:spPr>
            <a:xfrm rot="5400000" flipH="1" flipV="1">
              <a:off x="4220520" y="4358089"/>
              <a:ext cx="540428" cy="540849"/>
            </a:xfrm>
            <a:prstGeom prst="corner">
              <a:avLst>
                <a:gd name="adj1" fmla="val 32977"/>
                <a:gd name="adj2" fmla="val 33563"/>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grpSp>
      <p:sp>
        <p:nvSpPr>
          <p:cNvPr id="3" name="Espace réservé du contenu 2"/>
          <p:cNvSpPr>
            <a:spLocks noGrp="1"/>
          </p:cNvSpPr>
          <p:nvPr>
            <p:ph idx="1" hasCustomPrompt="1"/>
          </p:nvPr>
        </p:nvSpPr>
        <p:spPr bwMode="gray">
          <a:xfrm>
            <a:off x="792817" y="1578441"/>
            <a:ext cx="3707175" cy="476338"/>
          </a:xfrm>
        </p:spPr>
        <p:txBody>
          <a:bodyPr vert="horz" lIns="0" tIns="0" rIns="0" bIns="0" rtlCol="0" anchor="ctr" anchorCtr="0">
            <a:noAutofit/>
          </a:bodyPr>
          <a:lstStyle>
            <a:lvl1pPr>
              <a:defRPr lang="en-US" sz="1050" b="1" noProof="0" dirty="0">
                <a:solidFill>
                  <a:schemeClr val="bg1"/>
                </a:solidFill>
              </a:defRPr>
            </a:lvl1pPr>
          </a:lstStyle>
          <a:p>
            <a:pPr marL="0" lvl="0" indent="0">
              <a:buNone/>
            </a:pPr>
            <a:r>
              <a:rPr lang="en-US" noProof="0" dirty="0"/>
              <a:t>Text level 1</a:t>
            </a:r>
          </a:p>
        </p:txBody>
      </p:sp>
      <p:sp>
        <p:nvSpPr>
          <p:cNvPr id="4" name="Title 3"/>
          <p:cNvSpPr>
            <a:spLocks noGrp="1"/>
          </p:cNvSpPr>
          <p:nvPr>
            <p:ph type="title" hasCustomPrompt="1"/>
          </p:nvPr>
        </p:nvSpPr>
        <p:spPr>
          <a:xfrm>
            <a:off x="781560" y="771550"/>
            <a:ext cx="3718432" cy="669924"/>
          </a:xfrm>
        </p:spPr>
        <p:txBody>
          <a:bodyPr/>
          <a:lstStyle>
            <a:lvl1pPr marL="0" algn="l" defTabSz="914400" rtl="0" eaLnBrk="1" latinLnBrk="0" hangingPunct="1">
              <a:lnSpc>
                <a:spcPct val="80000"/>
              </a:lnSpc>
              <a:spcBef>
                <a:spcPct val="0"/>
              </a:spcBef>
              <a:buNone/>
              <a:defRPr lang="en-GB" sz="2600" b="0" kern="1200" cap="none" baseline="0" dirty="0">
                <a:solidFill>
                  <a:srgbClr val="FFFFFF"/>
                </a:solidFill>
                <a:latin typeface="Arial Black" panose="020B0A04020102020204" pitchFamily="34" charset="0"/>
                <a:ea typeface="+mj-ea"/>
                <a:cs typeface="+mj-cs"/>
              </a:defRPr>
            </a:lvl1pPr>
          </a:lstStyle>
          <a:p>
            <a:r>
              <a:rPr lang="en-GB" dirty="0"/>
              <a:t>Click here to add </a:t>
            </a:r>
            <a:br>
              <a:rPr lang="en-GB" dirty="0"/>
            </a:br>
            <a:r>
              <a:rPr lang="en-GB" dirty="0"/>
              <a:t>a reference title</a:t>
            </a:r>
          </a:p>
        </p:txBody>
      </p:sp>
      <p:sp>
        <p:nvSpPr>
          <p:cNvPr id="12" name="Table Placeholder 11">
            <a:extLst>
              <a:ext uri="{FF2B5EF4-FFF2-40B4-BE49-F238E27FC236}">
                <a16:creationId xmlns:a16="http://schemas.microsoft.com/office/drawing/2014/main" id="{CC321526-D70E-49C6-9A2F-339110BE9455}"/>
              </a:ext>
            </a:extLst>
          </p:cNvPr>
          <p:cNvSpPr>
            <a:spLocks noGrp="1"/>
          </p:cNvSpPr>
          <p:nvPr>
            <p:ph type="tbl" sz="quarter" idx="29"/>
          </p:nvPr>
        </p:nvSpPr>
        <p:spPr>
          <a:xfrm>
            <a:off x="793263" y="2245295"/>
            <a:ext cx="3706729" cy="1910631"/>
          </a:xfrm>
        </p:spPr>
        <p:txBody>
          <a:bodyPr/>
          <a:lstStyle>
            <a:lvl1pPr marL="0" indent="0">
              <a:buNone/>
              <a:defRPr sz="1000"/>
            </a:lvl1pPr>
          </a:lstStyle>
          <a:p>
            <a:r>
              <a:rPr lang="en-GB"/>
              <a:t>Click icon to add table</a:t>
            </a:r>
            <a:endParaRPr lang="en-GB" dirty="0"/>
          </a:p>
        </p:txBody>
      </p:sp>
      <p:sp>
        <p:nvSpPr>
          <p:cNvPr id="6" name="Date Placeholder 5">
            <a:extLst>
              <a:ext uri="{FF2B5EF4-FFF2-40B4-BE49-F238E27FC236}">
                <a16:creationId xmlns:a16="http://schemas.microsoft.com/office/drawing/2014/main" id="{741445E8-88C3-48D5-9692-B83D371AB22F}"/>
              </a:ext>
            </a:extLst>
          </p:cNvPr>
          <p:cNvSpPr>
            <a:spLocks noGrp="1"/>
          </p:cNvSpPr>
          <p:nvPr>
            <p:ph type="dt" sz="half" idx="36"/>
          </p:nvPr>
        </p:nvSpPr>
        <p:spPr>
          <a:xfrm>
            <a:off x="540000" y="4914000"/>
            <a:ext cx="540000" cy="250031"/>
          </a:xfrm>
        </p:spPr>
        <p:txBody>
          <a:bodyPr/>
          <a:lstStyle/>
          <a:p>
            <a:pPr algn="l"/>
            <a:r>
              <a:rPr lang="en-US"/>
              <a:t>29/07/2021</a:t>
            </a:r>
            <a:endParaRPr lang="en-US" dirty="0"/>
          </a:p>
        </p:txBody>
      </p:sp>
      <p:sp>
        <p:nvSpPr>
          <p:cNvPr id="9" name="Footer Placeholder 8">
            <a:extLst>
              <a:ext uri="{FF2B5EF4-FFF2-40B4-BE49-F238E27FC236}">
                <a16:creationId xmlns:a16="http://schemas.microsoft.com/office/drawing/2014/main" id="{FBA56265-8B32-4692-9749-AD58B0FCCB51}"/>
              </a:ext>
            </a:extLst>
          </p:cNvPr>
          <p:cNvSpPr>
            <a:spLocks noGrp="1"/>
          </p:cNvSpPr>
          <p:nvPr>
            <p:ph type="ftr" sz="quarter" idx="37"/>
          </p:nvPr>
        </p:nvSpPr>
        <p:spPr>
          <a:xfrm>
            <a:off x="1152824" y="4914000"/>
            <a:ext cx="7091177" cy="250031"/>
          </a:xfrm>
        </p:spPr>
        <p:txBody>
          <a:bodyPr/>
          <a:lstStyle/>
          <a:p>
            <a:r>
              <a:rPr lang="en-US"/>
              <a:t>OECD-NEA | Market Insights on SMR as a Solution for Market Applications</a:t>
            </a:r>
            <a:endParaRPr lang="en-US" dirty="0"/>
          </a:p>
        </p:txBody>
      </p:sp>
      <p:sp>
        <p:nvSpPr>
          <p:cNvPr id="10" name="Slide Number Placeholder 9">
            <a:extLst>
              <a:ext uri="{FF2B5EF4-FFF2-40B4-BE49-F238E27FC236}">
                <a16:creationId xmlns:a16="http://schemas.microsoft.com/office/drawing/2014/main" id="{991E289E-A38D-4473-8C76-21C81DFA18D6}"/>
              </a:ext>
            </a:extLst>
          </p:cNvPr>
          <p:cNvSpPr>
            <a:spLocks noGrp="1"/>
          </p:cNvSpPr>
          <p:nvPr>
            <p:ph type="sldNum" sz="quarter" idx="38"/>
          </p:nvPr>
        </p:nvSpPr>
        <p:spPr>
          <a:xfrm>
            <a:off x="8280000" y="4914000"/>
            <a:ext cx="649285" cy="250031"/>
          </a:xfrm>
        </p:spPr>
        <p:txBody>
          <a:bodyPr/>
          <a:lstStyle/>
          <a:p>
            <a:fld id="{733122C9-A0B9-462F-8757-0847AD287B63}" type="slidenum">
              <a:rPr lang="en-US" smtClean="0"/>
              <a:pPr/>
              <a:t>‹#›</a:t>
            </a:fld>
            <a:endParaRPr lang="en-US" dirty="0"/>
          </a:p>
        </p:txBody>
      </p:sp>
      <p:pic>
        <p:nvPicPr>
          <p:cNvPr id="11" name="Picture 10" descr="Logo&#10;&#10;Description automatically generated">
            <a:extLst>
              <a:ext uri="{FF2B5EF4-FFF2-40B4-BE49-F238E27FC236}">
                <a16:creationId xmlns:a16="http://schemas.microsoft.com/office/drawing/2014/main" id="{4D568DB5-C752-5241-856C-5B1ECDE18D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69016" y="299268"/>
            <a:ext cx="1107440" cy="309880"/>
          </a:xfrm>
          <a:prstGeom prst="rect">
            <a:avLst/>
          </a:prstGeom>
        </p:spPr>
      </p:pic>
      <p:cxnSp>
        <p:nvCxnSpPr>
          <p:cNvPr id="17" name="Straight Connector 16">
            <a:extLst>
              <a:ext uri="{FF2B5EF4-FFF2-40B4-BE49-F238E27FC236}">
                <a16:creationId xmlns:a16="http://schemas.microsoft.com/office/drawing/2014/main" id="{3FB51589-36D8-7948-BD42-B3DCFA6A8D5C}"/>
              </a:ext>
            </a:extLst>
          </p:cNvPr>
          <p:cNvCxnSpPr>
            <a:cxnSpLocks/>
          </p:cNvCxnSpPr>
          <p:nvPr userDrawn="1"/>
        </p:nvCxnSpPr>
        <p:spPr>
          <a:xfrm>
            <a:off x="1116000" y="4968000"/>
            <a:ext cx="0" cy="792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993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9" name="Espace réservé du graphique 8"/>
          <p:cNvSpPr>
            <a:spLocks noGrp="1"/>
          </p:cNvSpPr>
          <p:nvPr>
            <p:ph type="chart" sz="quarter" idx="29" hasCustomPrompt="1"/>
          </p:nvPr>
        </p:nvSpPr>
        <p:spPr>
          <a:xfrm>
            <a:off x="4932040" y="1527175"/>
            <a:ext cx="3672212" cy="3005138"/>
          </a:xfrm>
        </p:spPr>
        <p:txBody>
          <a:bodyPr tIns="720000" anchor="ctr" anchorCtr="0"/>
          <a:lstStyle>
            <a:lvl1pPr marL="0" indent="0" algn="ctr">
              <a:buFontTx/>
              <a:buNone/>
              <a:defRPr/>
            </a:lvl1pPr>
          </a:lstStyle>
          <a:p>
            <a:r>
              <a:rPr lang="en-US" noProof="0" dirty="0"/>
              <a:t>Chart</a:t>
            </a:r>
          </a:p>
        </p:txBody>
      </p:sp>
      <p:sp>
        <p:nvSpPr>
          <p:cNvPr id="3" name="Espace réservé du contenu 2"/>
          <p:cNvSpPr>
            <a:spLocks noGrp="1"/>
          </p:cNvSpPr>
          <p:nvPr>
            <p:ph idx="1" hasCustomPrompt="1"/>
          </p:nvPr>
        </p:nvSpPr>
        <p:spPr bwMode="gray">
          <a:xfrm>
            <a:off x="539748" y="1492250"/>
            <a:ext cx="4248276" cy="3039270"/>
          </a:xfrm>
        </p:spPr>
        <p:txBody>
          <a:bodyPr/>
          <a:lstStyle>
            <a:lvl2pPr>
              <a:defRPr/>
            </a:lvl2pPr>
            <a:lvl3pPr>
              <a:defRPr/>
            </a:lvl3pPr>
            <a:lvl4pPr>
              <a:defRPr baseline="0"/>
            </a:lvl4pPr>
            <a:lvl5pPr>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4" name="Title 3"/>
          <p:cNvSpPr>
            <a:spLocks noGrp="1"/>
          </p:cNvSpPr>
          <p:nvPr>
            <p:ph type="title"/>
          </p:nvPr>
        </p:nvSpPr>
        <p:spPr/>
        <p:txBody>
          <a:bodyPr/>
          <a:lstStyle/>
          <a:p>
            <a:r>
              <a:rPr lang="en-GB" dirty="0"/>
              <a:t>Click to edit Master title style</a:t>
            </a:r>
          </a:p>
        </p:txBody>
      </p:sp>
      <p:sp>
        <p:nvSpPr>
          <p:cNvPr id="5" name="Date Placeholder 4"/>
          <p:cNvSpPr>
            <a:spLocks noGrp="1"/>
          </p:cNvSpPr>
          <p:nvPr>
            <p:ph type="dt" sz="half" idx="30"/>
          </p:nvPr>
        </p:nvSpPr>
        <p:spPr/>
        <p:txBody>
          <a:bodyPr/>
          <a:lstStyle/>
          <a:p>
            <a:pPr algn="l"/>
            <a:r>
              <a:rPr lang="en-US" noProof="0"/>
              <a:t>29/07/2021</a:t>
            </a:r>
            <a:endParaRPr lang="en-US" noProof="0" dirty="0"/>
          </a:p>
        </p:txBody>
      </p:sp>
      <p:sp>
        <p:nvSpPr>
          <p:cNvPr id="6" name="Footer Placeholder 5"/>
          <p:cNvSpPr>
            <a:spLocks noGrp="1"/>
          </p:cNvSpPr>
          <p:nvPr>
            <p:ph type="ftr" sz="quarter" idx="31"/>
          </p:nvPr>
        </p:nvSpPr>
        <p:spPr/>
        <p:txBody>
          <a:bodyPr/>
          <a:lstStyle/>
          <a:p>
            <a:r>
              <a:rPr lang="en-US"/>
              <a:t>OECD-NEA | Market Insights on SMR as a Solution for Market Applications</a:t>
            </a:r>
            <a:endParaRPr lang="en-US" dirty="0"/>
          </a:p>
        </p:txBody>
      </p:sp>
      <p:sp>
        <p:nvSpPr>
          <p:cNvPr id="10" name="Slide Number Placeholder 9"/>
          <p:cNvSpPr>
            <a:spLocks noGrp="1"/>
          </p:cNvSpPr>
          <p:nvPr>
            <p:ph type="sldNum" sz="quarter" idx="32"/>
          </p:nvPr>
        </p:nvSpPr>
        <p:spPr/>
        <p:txBody>
          <a:bodyPr/>
          <a:lstStyle/>
          <a:p>
            <a:fld id="{733122C9-A0B9-462F-8757-0847AD287B63}" type="slidenum">
              <a:rPr lang="en-US" noProof="0" smtClean="0"/>
              <a:pPr/>
              <a:t>‹#›</a:t>
            </a:fld>
            <a:endParaRPr lang="en-US" noProof="0" dirty="0"/>
          </a:p>
        </p:txBody>
      </p:sp>
    </p:spTree>
    <p:extLst>
      <p:ext uri="{BB962C8B-B14F-4D97-AF65-F5344CB8AC3E}">
        <p14:creationId xmlns:p14="http://schemas.microsoft.com/office/powerpoint/2010/main" val="38668519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Espace réservé du texte 4"/>
          <p:cNvSpPr>
            <a:spLocks noGrp="1"/>
          </p:cNvSpPr>
          <p:nvPr>
            <p:ph type="body" sz="quarter" idx="10" hasCustomPrompt="1"/>
          </p:nvPr>
        </p:nvSpPr>
        <p:spPr bwMode="gray">
          <a:xfrm>
            <a:off x="466155" y="360000"/>
            <a:ext cx="8210302" cy="684212"/>
          </a:xfrm>
        </p:spPr>
        <p:txBody>
          <a:bodyPr anchor="ctr" anchorCtr="0"/>
          <a:lstStyle>
            <a:lvl1pPr marL="0" indent="0">
              <a:lnSpc>
                <a:spcPct val="90000"/>
              </a:lnSpc>
              <a:spcBef>
                <a:spcPts val="0"/>
              </a:spcBef>
              <a:spcAft>
                <a:spcPts val="0"/>
              </a:spcAft>
              <a:buSzPct val="25000"/>
              <a:buFontTx/>
              <a:buBlip>
                <a:blip r:embed="rId2"/>
              </a:buBlip>
              <a:defRPr lang="en-US" sz="2800" b="0" kern="1200" cap="none" baseline="0" noProof="0" dirty="0">
                <a:gradFill>
                  <a:gsLst>
                    <a:gs pos="0">
                      <a:srgbClr val="00AAFF"/>
                    </a:gs>
                    <a:gs pos="100000">
                      <a:srgbClr val="0078BE"/>
                    </a:gs>
                  </a:gsLst>
                  <a:lin ang="2700000" scaled="0"/>
                </a:gradFill>
                <a:latin typeface="Arial Black" panose="020B0A04020102020204" pitchFamily="34" charset="0"/>
                <a:ea typeface="+mj-ea"/>
                <a:cs typeface="+mj-cs"/>
              </a:defRPr>
            </a:lvl1pPr>
            <a:lvl2pPr marL="0" indent="0">
              <a:lnSpc>
                <a:spcPct val="90000"/>
              </a:lnSpc>
              <a:spcBef>
                <a:spcPts val="0"/>
              </a:spcBef>
              <a:spcAft>
                <a:spcPts val="0"/>
              </a:spcAft>
              <a:buSzPct val="25000"/>
              <a:buFontTx/>
              <a:buBlip>
                <a:blip r:embed="rId2"/>
              </a:buBlip>
              <a:defRPr lang="en-US" sz="2000" b="0" kern="1200" cap="none" baseline="0" noProof="0" dirty="0">
                <a:gradFill>
                  <a:gsLst>
                    <a:gs pos="0">
                      <a:srgbClr val="00AAFF"/>
                    </a:gs>
                    <a:gs pos="100000">
                      <a:srgbClr val="0078BE"/>
                    </a:gs>
                  </a:gsLst>
                  <a:lin ang="2700000" scaled="0"/>
                </a:gradFill>
                <a:latin typeface="+mn-lt"/>
                <a:ea typeface="+mj-ea"/>
                <a:cs typeface="+mj-cs"/>
              </a:defRPr>
            </a:lvl2pPr>
          </a:lstStyle>
          <a:p>
            <a:pPr lvl="0"/>
            <a:r>
              <a:rPr lang="en-US" noProof="0" dirty="0"/>
              <a:t>Title</a:t>
            </a:r>
          </a:p>
          <a:p>
            <a:pPr lvl="1"/>
            <a:r>
              <a:rPr lang="en-US" noProof="0" dirty="0"/>
              <a:t>Sub-title</a:t>
            </a:r>
          </a:p>
        </p:txBody>
      </p:sp>
      <p:sp>
        <p:nvSpPr>
          <p:cNvPr id="7" name="Espace réservé pour une image  61"/>
          <p:cNvSpPr>
            <a:spLocks noGrp="1"/>
          </p:cNvSpPr>
          <p:nvPr>
            <p:ph type="pic" sz="quarter" idx="25" hasCustomPrompt="1"/>
          </p:nvPr>
        </p:nvSpPr>
        <p:spPr bwMode="gray">
          <a:xfrm>
            <a:off x="179389" y="1995686"/>
            <a:ext cx="8785100" cy="2972314"/>
          </a:xfrm>
          <a:solidFill>
            <a:schemeClr val="bg2"/>
          </a:solidFill>
        </p:spPr>
        <p:txBody>
          <a:bodyPr lIns="360000" tIns="720000" rIns="360000" anchor="ctr" anchorCtr="0"/>
          <a:lstStyle>
            <a:lvl1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lvl1pPr>
          </a:lstStyle>
          <a:p>
            <a:r>
              <a:rPr lang="en-US" noProof="0" dirty="0"/>
              <a:t>Select the icon to insert a picture</a:t>
            </a:r>
          </a:p>
        </p:txBody>
      </p:sp>
      <p:sp>
        <p:nvSpPr>
          <p:cNvPr id="2" name="Date Placeholder 1">
            <a:extLst>
              <a:ext uri="{FF2B5EF4-FFF2-40B4-BE49-F238E27FC236}">
                <a16:creationId xmlns:a16="http://schemas.microsoft.com/office/drawing/2014/main" id="{3F077C2D-DD2E-1645-9309-1621C3219394}"/>
              </a:ext>
            </a:extLst>
          </p:cNvPr>
          <p:cNvSpPr>
            <a:spLocks noGrp="1"/>
          </p:cNvSpPr>
          <p:nvPr>
            <p:ph type="dt" sz="half" idx="26"/>
          </p:nvPr>
        </p:nvSpPr>
        <p:spPr/>
        <p:txBody>
          <a:bodyPr/>
          <a:lstStyle/>
          <a:p>
            <a:pPr algn="l"/>
            <a:r>
              <a:rPr lang="en-US"/>
              <a:t>29/07/2021</a:t>
            </a:r>
            <a:endParaRPr lang="en-US" dirty="0"/>
          </a:p>
        </p:txBody>
      </p:sp>
      <p:sp>
        <p:nvSpPr>
          <p:cNvPr id="4" name="Footer Placeholder 3">
            <a:extLst>
              <a:ext uri="{FF2B5EF4-FFF2-40B4-BE49-F238E27FC236}">
                <a16:creationId xmlns:a16="http://schemas.microsoft.com/office/drawing/2014/main" id="{32C7EF51-7539-BD44-9900-3B9593637CE2}"/>
              </a:ext>
            </a:extLst>
          </p:cNvPr>
          <p:cNvSpPr>
            <a:spLocks noGrp="1"/>
          </p:cNvSpPr>
          <p:nvPr>
            <p:ph type="ftr" sz="quarter" idx="27"/>
          </p:nvPr>
        </p:nvSpPr>
        <p:spPr/>
        <p:txBody>
          <a:bodyPr/>
          <a:lstStyle/>
          <a:p>
            <a:r>
              <a:rPr lang="en-US"/>
              <a:t>OECD-NEA | Market Insights on SMR as a Solution for Market Applications</a:t>
            </a:r>
            <a:endParaRPr lang="en-US" dirty="0"/>
          </a:p>
        </p:txBody>
      </p:sp>
      <p:sp>
        <p:nvSpPr>
          <p:cNvPr id="6" name="Slide Number Placeholder 5">
            <a:extLst>
              <a:ext uri="{FF2B5EF4-FFF2-40B4-BE49-F238E27FC236}">
                <a16:creationId xmlns:a16="http://schemas.microsoft.com/office/drawing/2014/main" id="{D863773A-B864-8746-9E24-96442E25FE87}"/>
              </a:ext>
            </a:extLst>
          </p:cNvPr>
          <p:cNvSpPr>
            <a:spLocks noGrp="1"/>
          </p:cNvSpPr>
          <p:nvPr>
            <p:ph type="sldNum" sz="quarter" idx="28"/>
          </p:nvPr>
        </p:nvSpPr>
        <p:spPr/>
        <p:txBody>
          <a:bodyPr/>
          <a:lstStyle/>
          <a:p>
            <a:fld id="{733122C9-A0B9-462F-8757-0847AD287B63}" type="slidenum">
              <a:rPr lang="en-US" smtClean="0"/>
              <a:pPr/>
              <a:t>‹#›</a:t>
            </a:fld>
            <a:endParaRPr lang="en-US" dirty="0"/>
          </a:p>
        </p:txBody>
      </p:sp>
      <p:sp>
        <p:nvSpPr>
          <p:cNvPr id="21" name="Picture Placeholder 20">
            <a:extLst>
              <a:ext uri="{FF2B5EF4-FFF2-40B4-BE49-F238E27FC236}">
                <a16:creationId xmlns:a16="http://schemas.microsoft.com/office/drawing/2014/main" id="{2D1156AE-7348-344B-89A9-4EC719AD5D6F}"/>
              </a:ext>
            </a:extLst>
          </p:cNvPr>
          <p:cNvSpPr>
            <a:spLocks noGrp="1"/>
          </p:cNvSpPr>
          <p:nvPr>
            <p:ph type="pic" sz="quarter" idx="33"/>
          </p:nvPr>
        </p:nvSpPr>
        <p:spPr>
          <a:xfrm>
            <a:off x="971600" y="1635125"/>
            <a:ext cx="730308" cy="728610"/>
          </a:xfrm>
          <a:prstGeom prst="ellipse">
            <a:avLst/>
          </a:prstGeom>
          <a:solidFill>
            <a:schemeClr val="bg1"/>
          </a:solidFill>
          <a:ln>
            <a:gradFill>
              <a:gsLst>
                <a:gs pos="0">
                  <a:srgbClr val="00AAFF"/>
                </a:gs>
                <a:gs pos="100000">
                  <a:srgbClr val="0078B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BE" sz="200">
                <a:solidFill>
                  <a:schemeClr val="lt1"/>
                </a:solidFill>
              </a:defRPr>
            </a:lvl1pPr>
          </a:lstStyle>
          <a:p>
            <a:pPr marL="0" lvl="0" indent="0" algn="ctr">
              <a:buNone/>
            </a:pPr>
            <a:endParaRPr lang="en-BE"/>
          </a:p>
        </p:txBody>
      </p:sp>
      <p:sp>
        <p:nvSpPr>
          <p:cNvPr id="32" name="Text Placeholder 31">
            <a:extLst>
              <a:ext uri="{FF2B5EF4-FFF2-40B4-BE49-F238E27FC236}">
                <a16:creationId xmlns:a16="http://schemas.microsoft.com/office/drawing/2014/main" id="{F7402C9C-334C-8043-9BEA-E7562ABEC083}"/>
              </a:ext>
            </a:extLst>
          </p:cNvPr>
          <p:cNvSpPr>
            <a:spLocks noGrp="1"/>
          </p:cNvSpPr>
          <p:nvPr>
            <p:ph type="body" sz="quarter" idx="37" hasCustomPrompt="1"/>
          </p:nvPr>
        </p:nvSpPr>
        <p:spPr>
          <a:xfrm>
            <a:off x="971600" y="1252569"/>
            <a:ext cx="730308" cy="323949"/>
          </a:xfrm>
        </p:spPr>
        <p:txBody>
          <a:bodyPr/>
          <a:lstStyle>
            <a:lvl1pPr marL="0" indent="0" algn="ctr">
              <a:lnSpc>
                <a:spcPts val="1200"/>
              </a:lnSpc>
              <a:spcBef>
                <a:spcPts val="0"/>
              </a:spcBef>
              <a:spcAft>
                <a:spcPts val="0"/>
              </a:spcAft>
              <a:buNone/>
              <a:defRPr sz="1200" b="1">
                <a:solidFill>
                  <a:srgbClr val="354433"/>
                </a:solidFill>
              </a:defRPr>
            </a:lvl1pPr>
          </a:lstStyle>
          <a:p>
            <a:pPr lvl="0"/>
            <a:r>
              <a:rPr lang="en-GB" dirty="0"/>
              <a:t>Insert </a:t>
            </a:r>
            <a:br>
              <a:rPr lang="en-GB" dirty="0"/>
            </a:br>
            <a:r>
              <a:rPr lang="en-GB" dirty="0"/>
              <a:t>info text</a:t>
            </a:r>
            <a:endParaRPr lang="en-BE" dirty="0"/>
          </a:p>
        </p:txBody>
      </p:sp>
      <p:sp>
        <p:nvSpPr>
          <p:cNvPr id="33" name="Picture Placeholder 20">
            <a:extLst>
              <a:ext uri="{FF2B5EF4-FFF2-40B4-BE49-F238E27FC236}">
                <a16:creationId xmlns:a16="http://schemas.microsoft.com/office/drawing/2014/main" id="{BEE83446-288E-9445-984E-C692421CAC18}"/>
              </a:ext>
            </a:extLst>
          </p:cNvPr>
          <p:cNvSpPr>
            <a:spLocks noGrp="1"/>
          </p:cNvSpPr>
          <p:nvPr>
            <p:ph type="pic" sz="quarter" idx="38"/>
          </p:nvPr>
        </p:nvSpPr>
        <p:spPr>
          <a:xfrm>
            <a:off x="3044240" y="1635125"/>
            <a:ext cx="730308" cy="728610"/>
          </a:xfrm>
          <a:prstGeom prst="ellipse">
            <a:avLst/>
          </a:prstGeom>
          <a:solidFill>
            <a:schemeClr val="bg1"/>
          </a:solidFill>
          <a:ln>
            <a:gradFill>
              <a:gsLst>
                <a:gs pos="0">
                  <a:srgbClr val="00AAFF"/>
                </a:gs>
                <a:gs pos="100000">
                  <a:srgbClr val="0078B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BE" sz="200">
                <a:solidFill>
                  <a:schemeClr val="lt1"/>
                </a:solidFill>
              </a:defRPr>
            </a:lvl1pPr>
          </a:lstStyle>
          <a:p>
            <a:pPr marL="0" lvl="0" indent="0" algn="ctr">
              <a:buNone/>
            </a:pPr>
            <a:endParaRPr lang="en-BE"/>
          </a:p>
        </p:txBody>
      </p:sp>
      <p:sp>
        <p:nvSpPr>
          <p:cNvPr id="34" name="Text Placeholder 31">
            <a:extLst>
              <a:ext uri="{FF2B5EF4-FFF2-40B4-BE49-F238E27FC236}">
                <a16:creationId xmlns:a16="http://schemas.microsoft.com/office/drawing/2014/main" id="{D46235E6-6977-1C4D-ACC4-F3AB06E86919}"/>
              </a:ext>
            </a:extLst>
          </p:cNvPr>
          <p:cNvSpPr>
            <a:spLocks noGrp="1"/>
          </p:cNvSpPr>
          <p:nvPr>
            <p:ph type="body" sz="quarter" idx="39" hasCustomPrompt="1"/>
          </p:nvPr>
        </p:nvSpPr>
        <p:spPr>
          <a:xfrm>
            <a:off x="3044240" y="1252569"/>
            <a:ext cx="730308" cy="323949"/>
          </a:xfrm>
        </p:spPr>
        <p:txBody>
          <a:bodyPr/>
          <a:lstStyle>
            <a:lvl1pPr marL="0" indent="0" algn="ctr">
              <a:lnSpc>
                <a:spcPts val="1200"/>
              </a:lnSpc>
              <a:spcBef>
                <a:spcPts val="0"/>
              </a:spcBef>
              <a:spcAft>
                <a:spcPts val="0"/>
              </a:spcAft>
              <a:buNone/>
              <a:defRPr sz="1200" b="1">
                <a:solidFill>
                  <a:srgbClr val="354433"/>
                </a:solidFill>
              </a:defRPr>
            </a:lvl1pPr>
          </a:lstStyle>
          <a:p>
            <a:pPr lvl="0"/>
            <a:r>
              <a:rPr lang="en-GB" dirty="0"/>
              <a:t>Insert </a:t>
            </a:r>
            <a:br>
              <a:rPr lang="en-GB" dirty="0"/>
            </a:br>
            <a:r>
              <a:rPr lang="en-GB" dirty="0"/>
              <a:t>info text</a:t>
            </a:r>
            <a:endParaRPr lang="en-BE" dirty="0"/>
          </a:p>
        </p:txBody>
      </p:sp>
      <p:sp>
        <p:nvSpPr>
          <p:cNvPr id="35" name="Picture Placeholder 20">
            <a:extLst>
              <a:ext uri="{FF2B5EF4-FFF2-40B4-BE49-F238E27FC236}">
                <a16:creationId xmlns:a16="http://schemas.microsoft.com/office/drawing/2014/main" id="{D9F5A807-5856-E648-A981-7696C637BD91}"/>
              </a:ext>
            </a:extLst>
          </p:cNvPr>
          <p:cNvSpPr>
            <a:spLocks noGrp="1"/>
          </p:cNvSpPr>
          <p:nvPr>
            <p:ph type="pic" sz="quarter" idx="40"/>
          </p:nvPr>
        </p:nvSpPr>
        <p:spPr>
          <a:xfrm>
            <a:off x="5116880" y="1635125"/>
            <a:ext cx="730308" cy="728610"/>
          </a:xfrm>
          <a:prstGeom prst="ellipse">
            <a:avLst/>
          </a:prstGeom>
          <a:solidFill>
            <a:schemeClr val="bg1"/>
          </a:solidFill>
          <a:ln>
            <a:gradFill>
              <a:gsLst>
                <a:gs pos="0">
                  <a:srgbClr val="00AAFF"/>
                </a:gs>
                <a:gs pos="100000">
                  <a:srgbClr val="0078B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BE" sz="200">
                <a:solidFill>
                  <a:schemeClr val="lt1"/>
                </a:solidFill>
              </a:defRPr>
            </a:lvl1pPr>
          </a:lstStyle>
          <a:p>
            <a:pPr marL="0" lvl="0" indent="0" algn="ctr">
              <a:buNone/>
            </a:pPr>
            <a:endParaRPr lang="en-BE"/>
          </a:p>
        </p:txBody>
      </p:sp>
      <p:sp>
        <p:nvSpPr>
          <p:cNvPr id="36" name="Text Placeholder 31">
            <a:extLst>
              <a:ext uri="{FF2B5EF4-FFF2-40B4-BE49-F238E27FC236}">
                <a16:creationId xmlns:a16="http://schemas.microsoft.com/office/drawing/2014/main" id="{A6710961-0A02-F949-B4D8-C35207B5AA0A}"/>
              </a:ext>
            </a:extLst>
          </p:cNvPr>
          <p:cNvSpPr>
            <a:spLocks noGrp="1"/>
          </p:cNvSpPr>
          <p:nvPr>
            <p:ph type="body" sz="quarter" idx="41" hasCustomPrompt="1"/>
          </p:nvPr>
        </p:nvSpPr>
        <p:spPr>
          <a:xfrm>
            <a:off x="5116880" y="1252569"/>
            <a:ext cx="730308" cy="323949"/>
          </a:xfrm>
        </p:spPr>
        <p:txBody>
          <a:bodyPr/>
          <a:lstStyle>
            <a:lvl1pPr marL="0" indent="0" algn="ctr">
              <a:lnSpc>
                <a:spcPts val="1200"/>
              </a:lnSpc>
              <a:spcBef>
                <a:spcPts val="0"/>
              </a:spcBef>
              <a:spcAft>
                <a:spcPts val="0"/>
              </a:spcAft>
              <a:buNone/>
              <a:defRPr sz="1200" b="1">
                <a:solidFill>
                  <a:srgbClr val="354433"/>
                </a:solidFill>
              </a:defRPr>
            </a:lvl1pPr>
          </a:lstStyle>
          <a:p>
            <a:pPr lvl="0"/>
            <a:r>
              <a:rPr lang="en-GB" dirty="0"/>
              <a:t>Insert </a:t>
            </a:r>
            <a:br>
              <a:rPr lang="en-GB" dirty="0"/>
            </a:br>
            <a:r>
              <a:rPr lang="en-GB" dirty="0"/>
              <a:t>info text</a:t>
            </a:r>
            <a:endParaRPr lang="en-BE" dirty="0"/>
          </a:p>
        </p:txBody>
      </p:sp>
      <p:sp>
        <p:nvSpPr>
          <p:cNvPr id="37" name="Picture Placeholder 20">
            <a:extLst>
              <a:ext uri="{FF2B5EF4-FFF2-40B4-BE49-F238E27FC236}">
                <a16:creationId xmlns:a16="http://schemas.microsoft.com/office/drawing/2014/main" id="{7BFD1324-D2FB-F544-AF28-8322F3E0F8A4}"/>
              </a:ext>
            </a:extLst>
          </p:cNvPr>
          <p:cNvSpPr>
            <a:spLocks noGrp="1"/>
          </p:cNvSpPr>
          <p:nvPr>
            <p:ph type="pic" sz="quarter" idx="42"/>
          </p:nvPr>
        </p:nvSpPr>
        <p:spPr>
          <a:xfrm>
            <a:off x="7189520" y="1635125"/>
            <a:ext cx="730308" cy="728610"/>
          </a:xfrm>
          <a:prstGeom prst="ellipse">
            <a:avLst/>
          </a:prstGeom>
          <a:solidFill>
            <a:schemeClr val="bg1"/>
          </a:solidFill>
          <a:ln>
            <a:gradFill>
              <a:gsLst>
                <a:gs pos="0">
                  <a:srgbClr val="00AAFF"/>
                </a:gs>
                <a:gs pos="100000">
                  <a:srgbClr val="0078B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BE" sz="200">
                <a:solidFill>
                  <a:schemeClr val="lt1"/>
                </a:solidFill>
              </a:defRPr>
            </a:lvl1pPr>
          </a:lstStyle>
          <a:p>
            <a:pPr marL="0" lvl="0" indent="0" algn="ctr">
              <a:buNone/>
            </a:pPr>
            <a:endParaRPr lang="en-BE"/>
          </a:p>
        </p:txBody>
      </p:sp>
      <p:sp>
        <p:nvSpPr>
          <p:cNvPr id="38" name="Text Placeholder 31">
            <a:extLst>
              <a:ext uri="{FF2B5EF4-FFF2-40B4-BE49-F238E27FC236}">
                <a16:creationId xmlns:a16="http://schemas.microsoft.com/office/drawing/2014/main" id="{F9D8E46F-7E23-F545-810D-5419D1F60B23}"/>
              </a:ext>
            </a:extLst>
          </p:cNvPr>
          <p:cNvSpPr>
            <a:spLocks noGrp="1"/>
          </p:cNvSpPr>
          <p:nvPr>
            <p:ph type="body" sz="quarter" idx="43" hasCustomPrompt="1"/>
          </p:nvPr>
        </p:nvSpPr>
        <p:spPr>
          <a:xfrm>
            <a:off x="7189520" y="1252569"/>
            <a:ext cx="730308" cy="323949"/>
          </a:xfrm>
        </p:spPr>
        <p:txBody>
          <a:bodyPr/>
          <a:lstStyle>
            <a:lvl1pPr marL="0" indent="0" algn="ctr">
              <a:lnSpc>
                <a:spcPts val="1200"/>
              </a:lnSpc>
              <a:spcBef>
                <a:spcPts val="0"/>
              </a:spcBef>
              <a:spcAft>
                <a:spcPts val="0"/>
              </a:spcAft>
              <a:buNone/>
              <a:defRPr sz="1200" b="1">
                <a:solidFill>
                  <a:srgbClr val="354433"/>
                </a:solidFill>
              </a:defRPr>
            </a:lvl1pPr>
          </a:lstStyle>
          <a:p>
            <a:pPr lvl="0"/>
            <a:r>
              <a:rPr lang="en-GB" dirty="0"/>
              <a:t>Insert </a:t>
            </a:r>
            <a:br>
              <a:rPr lang="en-GB" dirty="0"/>
            </a:br>
            <a:r>
              <a:rPr lang="en-GB" dirty="0"/>
              <a:t>info text</a:t>
            </a:r>
            <a:endParaRPr lang="en-BE" dirty="0"/>
          </a:p>
        </p:txBody>
      </p:sp>
    </p:spTree>
    <p:extLst>
      <p:ext uri="{BB962C8B-B14F-4D97-AF65-F5344CB8AC3E}">
        <p14:creationId xmlns:p14="http://schemas.microsoft.com/office/powerpoint/2010/main" val="24844938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113"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0000" y="342000"/>
            <a:ext cx="7058174" cy="684213"/>
          </a:xfrm>
        </p:spPr>
        <p:txBody>
          <a:bodyPr/>
          <a:lstStyle>
            <a:lvl1pPr>
              <a:defRPr b="0"/>
            </a:lvl1pPr>
          </a:lstStyle>
          <a:p>
            <a:r>
              <a:rPr lang="en-GB"/>
              <a:t>Click to edit Master title style</a:t>
            </a:r>
            <a:endParaRPr lang="en-GB" dirty="0"/>
          </a:p>
        </p:txBody>
      </p:sp>
      <p:sp>
        <p:nvSpPr>
          <p:cNvPr id="6" name="Date Placeholder 5">
            <a:extLst>
              <a:ext uri="{FF2B5EF4-FFF2-40B4-BE49-F238E27FC236}">
                <a16:creationId xmlns:a16="http://schemas.microsoft.com/office/drawing/2014/main" id="{05883215-591C-A347-95BB-83C97013C939}"/>
              </a:ext>
            </a:extLst>
          </p:cNvPr>
          <p:cNvSpPr>
            <a:spLocks noGrp="1"/>
          </p:cNvSpPr>
          <p:nvPr>
            <p:ph type="dt" sz="half" idx="10"/>
          </p:nvPr>
        </p:nvSpPr>
        <p:spPr/>
        <p:txBody>
          <a:bodyPr/>
          <a:lstStyle/>
          <a:p>
            <a:pPr algn="l"/>
            <a:r>
              <a:rPr lang="en-US"/>
              <a:t>29/07/2021</a:t>
            </a:r>
            <a:endParaRPr lang="en-US" dirty="0"/>
          </a:p>
        </p:txBody>
      </p:sp>
      <p:sp>
        <p:nvSpPr>
          <p:cNvPr id="7" name="Footer Placeholder 6">
            <a:extLst>
              <a:ext uri="{FF2B5EF4-FFF2-40B4-BE49-F238E27FC236}">
                <a16:creationId xmlns:a16="http://schemas.microsoft.com/office/drawing/2014/main" id="{2080293E-24BF-B945-BFF9-8FEE66BBDC6B}"/>
              </a:ext>
            </a:extLst>
          </p:cNvPr>
          <p:cNvSpPr>
            <a:spLocks noGrp="1"/>
          </p:cNvSpPr>
          <p:nvPr>
            <p:ph type="ftr" sz="quarter" idx="11"/>
          </p:nvPr>
        </p:nvSpPr>
        <p:spPr/>
        <p:txBody>
          <a:bodyPr/>
          <a:lstStyle/>
          <a:p>
            <a:r>
              <a:rPr lang="en-US"/>
              <a:t>OECD-NEA | Market Insights on SMR as a Solution for Market Applications</a:t>
            </a:r>
            <a:endParaRPr lang="en-US" dirty="0"/>
          </a:p>
        </p:txBody>
      </p:sp>
      <p:sp>
        <p:nvSpPr>
          <p:cNvPr id="8" name="Slide Number Placeholder 7">
            <a:extLst>
              <a:ext uri="{FF2B5EF4-FFF2-40B4-BE49-F238E27FC236}">
                <a16:creationId xmlns:a16="http://schemas.microsoft.com/office/drawing/2014/main" id="{4D8772C3-B222-FC4E-ADC3-754E62DCDFDB}"/>
              </a:ext>
            </a:extLst>
          </p:cNvPr>
          <p:cNvSpPr>
            <a:spLocks noGrp="1"/>
          </p:cNvSpPr>
          <p:nvPr>
            <p:ph type="sldNum" sz="quarter" idx="12"/>
          </p:nvPr>
        </p:nvSpPr>
        <p:spPr/>
        <p:txBody>
          <a:bodyPr/>
          <a:lstStyle/>
          <a:p>
            <a:fld id="{733122C9-A0B9-462F-8757-0847AD287B63}" type="slidenum">
              <a:rPr lang="en-US" smtClean="0"/>
              <a:pPr/>
              <a:t>‹#›</a:t>
            </a:fld>
            <a:endParaRPr lang="en-US" dirty="0"/>
          </a:p>
        </p:txBody>
      </p:sp>
    </p:spTree>
    <p:extLst>
      <p:ext uri="{BB962C8B-B14F-4D97-AF65-F5344CB8AC3E}">
        <p14:creationId xmlns:p14="http://schemas.microsoft.com/office/powerpoint/2010/main" val="7631357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content">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467329" y="1492250"/>
            <a:ext cx="2160774" cy="2124000"/>
          </a:xfrm>
        </p:spPr>
        <p:txBody>
          <a:bodyPr/>
          <a:lstStyle>
            <a:lvl2pPr>
              <a:defRPr/>
            </a:lvl2pPr>
            <a:lvl3pPr>
              <a:defRPr/>
            </a:lvl3pPr>
            <a:lvl4pPr>
              <a:defRPr baseline="0"/>
            </a:lvl4pPr>
            <a:lvl5pPr>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6" name="Espace réservé du texte 5"/>
          <p:cNvSpPr>
            <a:spLocks noGrp="1"/>
          </p:cNvSpPr>
          <p:nvPr>
            <p:ph type="body" sz="quarter" idx="10" hasCustomPrompt="1"/>
          </p:nvPr>
        </p:nvSpPr>
        <p:spPr bwMode="gray">
          <a:xfrm>
            <a:off x="476769" y="3838913"/>
            <a:ext cx="2160774" cy="684213"/>
          </a:xfrm>
          <a:prstGeom prst="rect">
            <a:avLst/>
          </a:prstGeom>
          <a:gradFill flip="none" rotWithShape="1">
            <a:gsLst>
              <a:gs pos="0">
                <a:srgbClr val="00AAFF"/>
              </a:gs>
              <a:gs pos="100000">
                <a:srgbClr val="008FD4"/>
              </a:gs>
            </a:gsLst>
            <a:lin ang="2700000" scaled="1"/>
            <a:tileRect/>
          </a:gradFill>
          <a:ln w="76200">
            <a:noFill/>
            <a:miter lim="800000"/>
          </a:ln>
        </p:spPr>
        <p:txBody>
          <a:bodyPr anchor="ctr" anchorCtr="0"/>
          <a:lstStyle>
            <a:lvl1pPr marL="0" indent="0" algn="ctr">
              <a:lnSpc>
                <a:spcPct val="90000"/>
              </a:lnSpc>
              <a:spcBef>
                <a:spcPts val="0"/>
              </a:spcBef>
              <a:spcAft>
                <a:spcPts val="0"/>
              </a:spcAft>
              <a:buNone/>
              <a:defRPr>
                <a:solidFill>
                  <a:schemeClr val="bg1"/>
                </a:solidFill>
              </a:defRPr>
            </a:lvl1pPr>
          </a:lstStyle>
          <a:p>
            <a:pPr lvl="0"/>
            <a:r>
              <a:rPr lang="en-US" noProof="0" dirty="0"/>
              <a:t>Text</a:t>
            </a:r>
          </a:p>
        </p:txBody>
      </p:sp>
      <p:sp>
        <p:nvSpPr>
          <p:cNvPr id="7" name="Espace réservé du contenu 2"/>
          <p:cNvSpPr>
            <a:spLocks noGrp="1"/>
          </p:cNvSpPr>
          <p:nvPr>
            <p:ph idx="11" hasCustomPrompt="1"/>
          </p:nvPr>
        </p:nvSpPr>
        <p:spPr bwMode="gray">
          <a:xfrm>
            <a:off x="3491346" y="1492249"/>
            <a:ext cx="2160774" cy="2124000"/>
          </a:xfrm>
        </p:spPr>
        <p:txBody>
          <a:bodyPr/>
          <a:lstStyle>
            <a:lvl2pPr>
              <a:defRPr/>
            </a:lvl2pPr>
            <a:lvl3pPr>
              <a:defRPr/>
            </a:lvl3pPr>
            <a:lvl4pPr>
              <a:defRPr baseline="0"/>
            </a:lvl4pPr>
            <a:lvl5pPr>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8" name="Espace réservé du texte 5"/>
          <p:cNvSpPr>
            <a:spLocks noGrp="1"/>
          </p:cNvSpPr>
          <p:nvPr>
            <p:ph type="body" sz="quarter" idx="12" hasCustomPrompt="1"/>
          </p:nvPr>
        </p:nvSpPr>
        <p:spPr bwMode="gray">
          <a:xfrm>
            <a:off x="3490490" y="3838913"/>
            <a:ext cx="2160774" cy="684213"/>
          </a:xfrm>
          <a:prstGeom prst="rect">
            <a:avLst/>
          </a:prstGeom>
          <a:gradFill flip="none" rotWithShape="1">
            <a:gsLst>
              <a:gs pos="0">
                <a:srgbClr val="00AAFF"/>
              </a:gs>
              <a:gs pos="100000">
                <a:srgbClr val="008FD4"/>
              </a:gs>
            </a:gsLst>
            <a:lin ang="2700000" scaled="1"/>
            <a:tileRect/>
          </a:gradFill>
          <a:ln w="76200">
            <a:noFill/>
            <a:miter lim="800000"/>
          </a:ln>
        </p:spPr>
        <p:txBody>
          <a:bodyPr vert="horz" lIns="0" tIns="0" rIns="0" bIns="0" rtlCol="0" anchor="ctr" anchorCtr="0">
            <a:noAutofit/>
          </a:bodyPr>
          <a:lstStyle>
            <a:lvl1pPr>
              <a:defRPr lang="en-US" noProof="0" dirty="0">
                <a:solidFill>
                  <a:schemeClr val="bg1"/>
                </a:solidFill>
              </a:defRPr>
            </a:lvl1pPr>
          </a:lstStyle>
          <a:p>
            <a:pPr marL="0" lvl="0" indent="0" algn="ctr">
              <a:lnSpc>
                <a:spcPct val="90000"/>
              </a:lnSpc>
              <a:spcBef>
                <a:spcPts val="0"/>
              </a:spcBef>
              <a:spcAft>
                <a:spcPts val="0"/>
              </a:spcAft>
              <a:buNone/>
            </a:pPr>
            <a:r>
              <a:rPr lang="en-US" noProof="0" dirty="0"/>
              <a:t>Text</a:t>
            </a:r>
          </a:p>
        </p:txBody>
      </p:sp>
      <p:sp>
        <p:nvSpPr>
          <p:cNvPr id="9" name="Espace réservé du contenu 2"/>
          <p:cNvSpPr>
            <a:spLocks noGrp="1"/>
          </p:cNvSpPr>
          <p:nvPr>
            <p:ph idx="13" hasCustomPrompt="1"/>
          </p:nvPr>
        </p:nvSpPr>
        <p:spPr bwMode="gray">
          <a:xfrm>
            <a:off x="6516538" y="1492250"/>
            <a:ext cx="2160774" cy="2124000"/>
          </a:xfrm>
        </p:spPr>
        <p:txBody>
          <a:bodyPr/>
          <a:lstStyle>
            <a:lvl2pPr>
              <a:defRPr/>
            </a:lvl2pPr>
            <a:lvl3pPr>
              <a:defRPr/>
            </a:lvl3pPr>
            <a:lvl4pPr>
              <a:defRPr baseline="0"/>
            </a:lvl4pPr>
            <a:lvl5pPr>
              <a:defRPr/>
            </a:lvl5p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10" name="Espace réservé du texte 5"/>
          <p:cNvSpPr>
            <a:spLocks noGrp="1"/>
          </p:cNvSpPr>
          <p:nvPr>
            <p:ph type="body" sz="quarter" idx="14" hasCustomPrompt="1"/>
          </p:nvPr>
        </p:nvSpPr>
        <p:spPr bwMode="gray">
          <a:xfrm>
            <a:off x="6515682" y="3838913"/>
            <a:ext cx="2160774" cy="684213"/>
          </a:xfrm>
          <a:prstGeom prst="rect">
            <a:avLst/>
          </a:prstGeom>
          <a:gradFill flip="none" rotWithShape="1">
            <a:gsLst>
              <a:gs pos="0">
                <a:srgbClr val="00AAFF"/>
              </a:gs>
              <a:gs pos="100000">
                <a:srgbClr val="008FD4"/>
              </a:gs>
            </a:gsLst>
            <a:lin ang="2700000" scaled="1"/>
            <a:tileRect/>
          </a:gradFill>
          <a:ln w="76200">
            <a:noFill/>
            <a:miter lim="800000"/>
          </a:ln>
        </p:spPr>
        <p:txBody>
          <a:bodyPr vert="horz" lIns="0" tIns="0" rIns="0" bIns="0" rtlCol="0" anchor="ctr" anchorCtr="0">
            <a:noAutofit/>
          </a:bodyPr>
          <a:lstStyle>
            <a:lvl1pPr>
              <a:defRPr lang="en-US" noProof="0" dirty="0">
                <a:solidFill>
                  <a:schemeClr val="bg1"/>
                </a:solidFill>
              </a:defRPr>
            </a:lvl1pPr>
          </a:lstStyle>
          <a:p>
            <a:pPr marL="0" lvl="0" indent="0" algn="ctr">
              <a:lnSpc>
                <a:spcPct val="90000"/>
              </a:lnSpc>
              <a:spcBef>
                <a:spcPts val="0"/>
              </a:spcBef>
              <a:spcAft>
                <a:spcPts val="0"/>
              </a:spcAft>
              <a:buNone/>
            </a:pPr>
            <a:r>
              <a:rPr lang="en-US" noProof="0" dirty="0"/>
              <a:t>Text</a:t>
            </a:r>
          </a:p>
        </p:txBody>
      </p:sp>
      <p:sp>
        <p:nvSpPr>
          <p:cNvPr id="4" name="Title 3"/>
          <p:cNvSpPr>
            <a:spLocks noGrp="1"/>
          </p:cNvSpPr>
          <p:nvPr>
            <p:ph type="title"/>
          </p:nvPr>
        </p:nvSpPr>
        <p:spPr/>
        <p:txBody>
          <a:bodyPr/>
          <a:lstStyle/>
          <a:p>
            <a:r>
              <a:rPr lang="en-GB"/>
              <a:t>Click to edit Master title style</a:t>
            </a:r>
            <a:endParaRPr lang="en-GB" dirty="0"/>
          </a:p>
        </p:txBody>
      </p:sp>
      <p:sp>
        <p:nvSpPr>
          <p:cNvPr id="2" name="Date Placeholder 1">
            <a:extLst>
              <a:ext uri="{FF2B5EF4-FFF2-40B4-BE49-F238E27FC236}">
                <a16:creationId xmlns:a16="http://schemas.microsoft.com/office/drawing/2014/main" id="{CA63FDC2-3570-C949-81C2-EF8FFFA532D2}"/>
              </a:ext>
            </a:extLst>
          </p:cNvPr>
          <p:cNvSpPr>
            <a:spLocks noGrp="1"/>
          </p:cNvSpPr>
          <p:nvPr>
            <p:ph type="dt" sz="half" idx="15"/>
          </p:nvPr>
        </p:nvSpPr>
        <p:spPr/>
        <p:txBody>
          <a:bodyPr/>
          <a:lstStyle/>
          <a:p>
            <a:pPr algn="l"/>
            <a:r>
              <a:rPr lang="en-US"/>
              <a:t>29/07/2021</a:t>
            </a:r>
            <a:endParaRPr lang="en-US" dirty="0"/>
          </a:p>
        </p:txBody>
      </p:sp>
      <p:sp>
        <p:nvSpPr>
          <p:cNvPr id="5" name="Footer Placeholder 4">
            <a:extLst>
              <a:ext uri="{FF2B5EF4-FFF2-40B4-BE49-F238E27FC236}">
                <a16:creationId xmlns:a16="http://schemas.microsoft.com/office/drawing/2014/main" id="{C88FA2F2-EF98-2946-A333-1D7385C18911}"/>
              </a:ext>
            </a:extLst>
          </p:cNvPr>
          <p:cNvSpPr>
            <a:spLocks noGrp="1"/>
          </p:cNvSpPr>
          <p:nvPr>
            <p:ph type="ftr" sz="quarter" idx="16"/>
          </p:nvPr>
        </p:nvSpPr>
        <p:spPr/>
        <p:txBody>
          <a:bodyPr/>
          <a:lstStyle/>
          <a:p>
            <a:r>
              <a:rPr lang="en-US"/>
              <a:t>OECD-NEA | Market Insights on SMR as a Solution for Market Applications</a:t>
            </a:r>
            <a:endParaRPr lang="en-US" dirty="0"/>
          </a:p>
        </p:txBody>
      </p:sp>
      <p:sp>
        <p:nvSpPr>
          <p:cNvPr id="12" name="Slide Number Placeholder 11">
            <a:extLst>
              <a:ext uri="{FF2B5EF4-FFF2-40B4-BE49-F238E27FC236}">
                <a16:creationId xmlns:a16="http://schemas.microsoft.com/office/drawing/2014/main" id="{5A099B38-A59D-5B4F-B3E9-7A7FCBD54BD4}"/>
              </a:ext>
            </a:extLst>
          </p:cNvPr>
          <p:cNvSpPr>
            <a:spLocks noGrp="1"/>
          </p:cNvSpPr>
          <p:nvPr>
            <p:ph type="sldNum" sz="quarter" idx="17"/>
          </p:nvPr>
        </p:nvSpPr>
        <p:spPr/>
        <p:txBody>
          <a:bodyPr/>
          <a:lstStyle/>
          <a:p>
            <a:fld id="{733122C9-A0B9-462F-8757-0847AD287B63}" type="slidenum">
              <a:rPr lang="en-US" smtClean="0"/>
              <a:pPr/>
              <a:t>‹#›</a:t>
            </a:fld>
            <a:endParaRPr lang="en-US" dirty="0"/>
          </a:p>
        </p:txBody>
      </p:sp>
    </p:spTree>
    <p:extLst>
      <p:ext uri="{BB962C8B-B14F-4D97-AF65-F5344CB8AC3E}">
        <p14:creationId xmlns:p14="http://schemas.microsoft.com/office/powerpoint/2010/main" val="7736135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3 content">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827583" y="2933667"/>
            <a:ext cx="1152128" cy="1726315"/>
          </a:xfrm>
        </p:spPr>
        <p:txBody>
          <a:bodyPr/>
          <a:lstStyle>
            <a:lvl1pPr marL="0" indent="0" algn="ctr">
              <a:buNone/>
              <a:defRPr sz="1200" b="1">
                <a:solidFill>
                  <a:schemeClr val="tx1"/>
                </a:solidFill>
              </a:defRPr>
            </a:lvl1pPr>
            <a:lvl2pPr marL="0" indent="0" algn="ctr">
              <a:buNone/>
              <a:defRPr sz="1200">
                <a:solidFill>
                  <a:schemeClr val="tx1">
                    <a:lumMod val="40000"/>
                    <a:lumOff val="60000"/>
                  </a:schemeClr>
                </a:solidFill>
              </a:defRPr>
            </a:lvl2pPr>
            <a:lvl3pPr marL="432000" indent="0" algn="ctr">
              <a:buNone/>
              <a:defRPr sz="1200">
                <a:solidFill>
                  <a:schemeClr val="tx1"/>
                </a:solidFill>
              </a:defRPr>
            </a:lvl3pPr>
            <a:lvl4pPr marL="576000" indent="0" algn="ctr">
              <a:buNone/>
              <a:defRPr sz="1200" baseline="0">
                <a:solidFill>
                  <a:schemeClr val="tx1"/>
                </a:solidFill>
              </a:defRPr>
            </a:lvl4pPr>
            <a:lvl5pPr marL="828000" indent="0" algn="ctr">
              <a:buNone/>
              <a:defRPr sz="1200">
                <a:solidFill>
                  <a:schemeClr val="tx1"/>
                </a:solidFill>
              </a:defRPr>
            </a:lvl5pPr>
          </a:lstStyle>
          <a:p>
            <a:pPr lvl="0"/>
            <a:r>
              <a:rPr lang="en-US" noProof="0" dirty="0"/>
              <a:t>Text level 1</a:t>
            </a:r>
          </a:p>
          <a:p>
            <a:pPr lvl="1"/>
            <a:r>
              <a:rPr lang="en-US" noProof="0" dirty="0"/>
              <a:t>Text level 2</a:t>
            </a:r>
          </a:p>
        </p:txBody>
      </p:sp>
      <p:sp>
        <p:nvSpPr>
          <p:cNvPr id="4" name="Title 3"/>
          <p:cNvSpPr>
            <a:spLocks noGrp="1"/>
          </p:cNvSpPr>
          <p:nvPr>
            <p:ph type="title"/>
          </p:nvPr>
        </p:nvSpPr>
        <p:spPr/>
        <p:txBody>
          <a:bodyPr/>
          <a:lstStyle/>
          <a:p>
            <a:r>
              <a:rPr lang="en-GB"/>
              <a:t>Click to edit Master title style</a:t>
            </a:r>
            <a:endParaRPr lang="en-GB" dirty="0"/>
          </a:p>
        </p:txBody>
      </p:sp>
      <p:sp>
        <p:nvSpPr>
          <p:cNvPr id="2" name="Date Placeholder 1">
            <a:extLst>
              <a:ext uri="{FF2B5EF4-FFF2-40B4-BE49-F238E27FC236}">
                <a16:creationId xmlns:a16="http://schemas.microsoft.com/office/drawing/2014/main" id="{CA63FDC2-3570-C949-81C2-EF8FFFA532D2}"/>
              </a:ext>
            </a:extLst>
          </p:cNvPr>
          <p:cNvSpPr>
            <a:spLocks noGrp="1"/>
          </p:cNvSpPr>
          <p:nvPr>
            <p:ph type="dt" sz="half" idx="15"/>
          </p:nvPr>
        </p:nvSpPr>
        <p:spPr/>
        <p:txBody>
          <a:bodyPr/>
          <a:lstStyle/>
          <a:p>
            <a:pPr algn="l"/>
            <a:r>
              <a:rPr lang="en-US"/>
              <a:t>29/07/2021</a:t>
            </a:r>
            <a:endParaRPr lang="en-US" dirty="0"/>
          </a:p>
        </p:txBody>
      </p:sp>
      <p:sp>
        <p:nvSpPr>
          <p:cNvPr id="5" name="Footer Placeholder 4">
            <a:extLst>
              <a:ext uri="{FF2B5EF4-FFF2-40B4-BE49-F238E27FC236}">
                <a16:creationId xmlns:a16="http://schemas.microsoft.com/office/drawing/2014/main" id="{C88FA2F2-EF98-2946-A333-1D7385C18911}"/>
              </a:ext>
            </a:extLst>
          </p:cNvPr>
          <p:cNvSpPr>
            <a:spLocks noGrp="1"/>
          </p:cNvSpPr>
          <p:nvPr>
            <p:ph type="ftr" sz="quarter" idx="16"/>
          </p:nvPr>
        </p:nvSpPr>
        <p:spPr/>
        <p:txBody>
          <a:bodyPr/>
          <a:lstStyle/>
          <a:p>
            <a:r>
              <a:rPr lang="en-US"/>
              <a:t>OECD-NEA | Market Insights on SMR as a Solution for Market Applications</a:t>
            </a:r>
            <a:endParaRPr lang="en-US" dirty="0"/>
          </a:p>
        </p:txBody>
      </p:sp>
      <p:sp>
        <p:nvSpPr>
          <p:cNvPr id="12" name="Slide Number Placeholder 11">
            <a:extLst>
              <a:ext uri="{FF2B5EF4-FFF2-40B4-BE49-F238E27FC236}">
                <a16:creationId xmlns:a16="http://schemas.microsoft.com/office/drawing/2014/main" id="{5A099B38-A59D-5B4F-B3E9-7A7FCBD54BD4}"/>
              </a:ext>
            </a:extLst>
          </p:cNvPr>
          <p:cNvSpPr>
            <a:spLocks noGrp="1"/>
          </p:cNvSpPr>
          <p:nvPr>
            <p:ph type="sldNum" sz="quarter" idx="17"/>
          </p:nvPr>
        </p:nvSpPr>
        <p:spPr/>
        <p:txBody>
          <a:bodyPr/>
          <a:lstStyle/>
          <a:p>
            <a:fld id="{733122C9-A0B9-462F-8757-0847AD287B63}" type="slidenum">
              <a:rPr lang="en-US" smtClean="0"/>
              <a:pPr/>
              <a:t>‹#›</a:t>
            </a:fld>
            <a:endParaRPr lang="en-US" dirty="0"/>
          </a:p>
        </p:txBody>
      </p:sp>
      <p:sp>
        <p:nvSpPr>
          <p:cNvPr id="32" name="Picture Placeholder 31">
            <a:extLst>
              <a:ext uri="{FF2B5EF4-FFF2-40B4-BE49-F238E27FC236}">
                <a16:creationId xmlns:a16="http://schemas.microsoft.com/office/drawing/2014/main" id="{D87F6EC7-24ED-DB46-BAA9-D625E0284245}"/>
              </a:ext>
            </a:extLst>
          </p:cNvPr>
          <p:cNvSpPr>
            <a:spLocks noGrp="1"/>
          </p:cNvSpPr>
          <p:nvPr>
            <p:ph type="pic" sz="quarter" idx="47"/>
          </p:nvPr>
        </p:nvSpPr>
        <p:spPr>
          <a:xfrm>
            <a:off x="827584" y="1568894"/>
            <a:ext cx="1152126" cy="1152127"/>
          </a:xfrm>
          <a:prstGeom prst="ellipse">
            <a:avLst/>
          </a:prstGeom>
          <a:solidFill>
            <a:schemeClr val="bg1"/>
          </a:solidFill>
          <a:ln>
            <a:gradFill>
              <a:gsLst>
                <a:gs pos="0">
                  <a:srgbClr val="00AAFF"/>
                </a:gs>
                <a:gs pos="100000">
                  <a:srgbClr val="0078B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BE" sz="200">
                <a:solidFill>
                  <a:schemeClr val="lt1"/>
                </a:solidFill>
              </a:defRPr>
            </a:lvl1pPr>
          </a:lstStyle>
          <a:p>
            <a:pPr marL="0" lvl="0" indent="0" algn="ctr">
              <a:buNone/>
            </a:pPr>
            <a:endParaRPr lang="en-BE"/>
          </a:p>
        </p:txBody>
      </p:sp>
      <p:sp>
        <p:nvSpPr>
          <p:cNvPr id="33" name="Espace réservé du contenu 2">
            <a:extLst>
              <a:ext uri="{FF2B5EF4-FFF2-40B4-BE49-F238E27FC236}">
                <a16:creationId xmlns:a16="http://schemas.microsoft.com/office/drawing/2014/main" id="{150EDCAC-83E2-2242-B9E2-D870BE01A00C}"/>
              </a:ext>
            </a:extLst>
          </p:cNvPr>
          <p:cNvSpPr>
            <a:spLocks noGrp="1"/>
          </p:cNvSpPr>
          <p:nvPr>
            <p:ph idx="48" hasCustomPrompt="1"/>
          </p:nvPr>
        </p:nvSpPr>
        <p:spPr bwMode="gray">
          <a:xfrm>
            <a:off x="2841318" y="2933667"/>
            <a:ext cx="1152128" cy="1726315"/>
          </a:xfrm>
        </p:spPr>
        <p:txBody>
          <a:bodyPr/>
          <a:lstStyle>
            <a:lvl1pPr marL="0" indent="0" algn="ctr">
              <a:buNone/>
              <a:defRPr sz="1200" b="1">
                <a:solidFill>
                  <a:schemeClr val="tx1"/>
                </a:solidFill>
              </a:defRPr>
            </a:lvl1pPr>
            <a:lvl2pPr marL="0" indent="0" algn="ctr">
              <a:buNone/>
              <a:defRPr sz="1200">
                <a:solidFill>
                  <a:schemeClr val="tx1">
                    <a:lumMod val="40000"/>
                    <a:lumOff val="60000"/>
                  </a:schemeClr>
                </a:solidFill>
              </a:defRPr>
            </a:lvl2pPr>
            <a:lvl3pPr marL="432000" indent="0" algn="ctr">
              <a:buNone/>
              <a:defRPr sz="1200">
                <a:solidFill>
                  <a:schemeClr val="tx1"/>
                </a:solidFill>
              </a:defRPr>
            </a:lvl3pPr>
            <a:lvl4pPr marL="576000" indent="0" algn="ctr">
              <a:buNone/>
              <a:defRPr sz="1200" baseline="0">
                <a:solidFill>
                  <a:schemeClr val="tx1"/>
                </a:solidFill>
              </a:defRPr>
            </a:lvl4pPr>
            <a:lvl5pPr marL="828000" indent="0" algn="ctr">
              <a:buNone/>
              <a:defRPr sz="1200">
                <a:solidFill>
                  <a:schemeClr val="tx1"/>
                </a:solidFill>
              </a:defRPr>
            </a:lvl5pPr>
          </a:lstStyle>
          <a:p>
            <a:pPr lvl="0"/>
            <a:r>
              <a:rPr lang="en-US" noProof="0" dirty="0"/>
              <a:t>Text level 1</a:t>
            </a:r>
          </a:p>
          <a:p>
            <a:pPr lvl="1"/>
            <a:r>
              <a:rPr lang="en-US" noProof="0" dirty="0"/>
              <a:t>Text level 2</a:t>
            </a:r>
          </a:p>
        </p:txBody>
      </p:sp>
      <p:sp>
        <p:nvSpPr>
          <p:cNvPr id="34" name="Picture Placeholder 31">
            <a:extLst>
              <a:ext uri="{FF2B5EF4-FFF2-40B4-BE49-F238E27FC236}">
                <a16:creationId xmlns:a16="http://schemas.microsoft.com/office/drawing/2014/main" id="{5A7A65F1-B087-9547-B7EB-FBEBE5F8CEA0}"/>
              </a:ext>
            </a:extLst>
          </p:cNvPr>
          <p:cNvSpPr>
            <a:spLocks noGrp="1"/>
          </p:cNvSpPr>
          <p:nvPr>
            <p:ph type="pic" sz="quarter" idx="49"/>
          </p:nvPr>
        </p:nvSpPr>
        <p:spPr>
          <a:xfrm>
            <a:off x="2841319" y="1568894"/>
            <a:ext cx="1152126" cy="1152127"/>
          </a:xfrm>
          <a:prstGeom prst="ellipse">
            <a:avLst/>
          </a:prstGeom>
          <a:solidFill>
            <a:schemeClr val="bg1"/>
          </a:solidFill>
          <a:ln>
            <a:gradFill>
              <a:gsLst>
                <a:gs pos="0">
                  <a:srgbClr val="00AAFF"/>
                </a:gs>
                <a:gs pos="100000">
                  <a:srgbClr val="0078B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BE" sz="200">
                <a:solidFill>
                  <a:schemeClr val="lt1"/>
                </a:solidFill>
              </a:defRPr>
            </a:lvl1pPr>
          </a:lstStyle>
          <a:p>
            <a:pPr marL="0" lvl="0" indent="0" algn="ctr">
              <a:buNone/>
            </a:pPr>
            <a:endParaRPr lang="en-BE"/>
          </a:p>
        </p:txBody>
      </p:sp>
      <p:sp>
        <p:nvSpPr>
          <p:cNvPr id="35" name="Espace réservé du contenu 2">
            <a:extLst>
              <a:ext uri="{FF2B5EF4-FFF2-40B4-BE49-F238E27FC236}">
                <a16:creationId xmlns:a16="http://schemas.microsoft.com/office/drawing/2014/main" id="{9F2E59CE-86AB-AD4F-8B81-843382A92D81}"/>
              </a:ext>
            </a:extLst>
          </p:cNvPr>
          <p:cNvSpPr>
            <a:spLocks noGrp="1"/>
          </p:cNvSpPr>
          <p:nvPr>
            <p:ph idx="50" hasCustomPrompt="1"/>
          </p:nvPr>
        </p:nvSpPr>
        <p:spPr bwMode="gray">
          <a:xfrm>
            <a:off x="4855053" y="2933667"/>
            <a:ext cx="1152128" cy="1726315"/>
          </a:xfrm>
        </p:spPr>
        <p:txBody>
          <a:bodyPr/>
          <a:lstStyle>
            <a:lvl1pPr marL="0" indent="0" algn="ctr">
              <a:buNone/>
              <a:defRPr sz="1200" b="1">
                <a:solidFill>
                  <a:schemeClr val="tx1"/>
                </a:solidFill>
              </a:defRPr>
            </a:lvl1pPr>
            <a:lvl2pPr marL="0" indent="0" algn="ctr">
              <a:buNone/>
              <a:defRPr sz="1200">
                <a:solidFill>
                  <a:schemeClr val="tx1">
                    <a:lumMod val="40000"/>
                    <a:lumOff val="60000"/>
                  </a:schemeClr>
                </a:solidFill>
              </a:defRPr>
            </a:lvl2pPr>
            <a:lvl3pPr marL="432000" indent="0" algn="ctr">
              <a:buNone/>
              <a:defRPr sz="1200">
                <a:solidFill>
                  <a:schemeClr val="tx1"/>
                </a:solidFill>
              </a:defRPr>
            </a:lvl3pPr>
            <a:lvl4pPr marL="576000" indent="0" algn="ctr">
              <a:buNone/>
              <a:defRPr sz="1200" baseline="0">
                <a:solidFill>
                  <a:schemeClr val="tx1"/>
                </a:solidFill>
              </a:defRPr>
            </a:lvl4pPr>
            <a:lvl5pPr marL="828000" indent="0" algn="ctr">
              <a:buNone/>
              <a:defRPr sz="1200">
                <a:solidFill>
                  <a:schemeClr val="tx1"/>
                </a:solidFill>
              </a:defRPr>
            </a:lvl5pPr>
          </a:lstStyle>
          <a:p>
            <a:pPr lvl="0"/>
            <a:r>
              <a:rPr lang="en-US" noProof="0" dirty="0"/>
              <a:t>Text level 1</a:t>
            </a:r>
          </a:p>
          <a:p>
            <a:pPr lvl="1"/>
            <a:r>
              <a:rPr lang="en-US" noProof="0" dirty="0"/>
              <a:t>Text level 2</a:t>
            </a:r>
          </a:p>
        </p:txBody>
      </p:sp>
      <p:sp>
        <p:nvSpPr>
          <p:cNvPr id="36" name="Picture Placeholder 31">
            <a:extLst>
              <a:ext uri="{FF2B5EF4-FFF2-40B4-BE49-F238E27FC236}">
                <a16:creationId xmlns:a16="http://schemas.microsoft.com/office/drawing/2014/main" id="{BAAF11A3-E034-204D-8652-BD03403E916B}"/>
              </a:ext>
            </a:extLst>
          </p:cNvPr>
          <p:cNvSpPr>
            <a:spLocks noGrp="1"/>
          </p:cNvSpPr>
          <p:nvPr>
            <p:ph type="pic" sz="quarter" idx="51"/>
          </p:nvPr>
        </p:nvSpPr>
        <p:spPr>
          <a:xfrm>
            <a:off x="4855054" y="1568894"/>
            <a:ext cx="1152126" cy="1152127"/>
          </a:xfrm>
          <a:prstGeom prst="ellipse">
            <a:avLst/>
          </a:prstGeom>
          <a:solidFill>
            <a:schemeClr val="bg1"/>
          </a:solidFill>
          <a:ln>
            <a:gradFill>
              <a:gsLst>
                <a:gs pos="0">
                  <a:srgbClr val="00AAFF"/>
                </a:gs>
                <a:gs pos="100000">
                  <a:srgbClr val="0078B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BE" sz="200">
                <a:solidFill>
                  <a:schemeClr val="lt1"/>
                </a:solidFill>
              </a:defRPr>
            </a:lvl1pPr>
          </a:lstStyle>
          <a:p>
            <a:pPr marL="0" lvl="0" indent="0" algn="ctr">
              <a:buNone/>
            </a:pPr>
            <a:endParaRPr lang="en-BE"/>
          </a:p>
        </p:txBody>
      </p:sp>
      <p:sp>
        <p:nvSpPr>
          <p:cNvPr id="37" name="Espace réservé du contenu 2">
            <a:extLst>
              <a:ext uri="{FF2B5EF4-FFF2-40B4-BE49-F238E27FC236}">
                <a16:creationId xmlns:a16="http://schemas.microsoft.com/office/drawing/2014/main" id="{43B57130-6BCA-D040-9293-7282847065B3}"/>
              </a:ext>
            </a:extLst>
          </p:cNvPr>
          <p:cNvSpPr>
            <a:spLocks noGrp="1"/>
          </p:cNvSpPr>
          <p:nvPr>
            <p:ph idx="52" hasCustomPrompt="1"/>
          </p:nvPr>
        </p:nvSpPr>
        <p:spPr bwMode="gray">
          <a:xfrm>
            <a:off x="6868788" y="2933667"/>
            <a:ext cx="1152128" cy="1726315"/>
          </a:xfrm>
        </p:spPr>
        <p:txBody>
          <a:bodyPr/>
          <a:lstStyle>
            <a:lvl1pPr marL="0" indent="0" algn="ctr">
              <a:buNone/>
              <a:defRPr sz="1200" b="1">
                <a:solidFill>
                  <a:schemeClr val="tx1"/>
                </a:solidFill>
              </a:defRPr>
            </a:lvl1pPr>
            <a:lvl2pPr marL="0" indent="0" algn="ctr">
              <a:buNone/>
              <a:defRPr sz="1200">
                <a:solidFill>
                  <a:schemeClr val="tx1">
                    <a:lumMod val="40000"/>
                    <a:lumOff val="60000"/>
                  </a:schemeClr>
                </a:solidFill>
              </a:defRPr>
            </a:lvl2pPr>
            <a:lvl3pPr marL="432000" indent="0" algn="ctr">
              <a:buNone/>
              <a:defRPr sz="1200">
                <a:solidFill>
                  <a:schemeClr val="tx1"/>
                </a:solidFill>
              </a:defRPr>
            </a:lvl3pPr>
            <a:lvl4pPr marL="576000" indent="0" algn="ctr">
              <a:buNone/>
              <a:defRPr sz="1200" baseline="0">
                <a:solidFill>
                  <a:schemeClr val="tx1"/>
                </a:solidFill>
              </a:defRPr>
            </a:lvl4pPr>
            <a:lvl5pPr marL="828000" indent="0" algn="ctr">
              <a:buNone/>
              <a:defRPr sz="1200">
                <a:solidFill>
                  <a:schemeClr val="tx1"/>
                </a:solidFill>
              </a:defRPr>
            </a:lvl5pPr>
          </a:lstStyle>
          <a:p>
            <a:pPr lvl="0"/>
            <a:r>
              <a:rPr lang="en-US" noProof="0" dirty="0"/>
              <a:t>Text level 1</a:t>
            </a:r>
          </a:p>
          <a:p>
            <a:pPr lvl="1"/>
            <a:r>
              <a:rPr lang="en-US" noProof="0" dirty="0"/>
              <a:t>Text level 2</a:t>
            </a:r>
          </a:p>
        </p:txBody>
      </p:sp>
      <p:sp>
        <p:nvSpPr>
          <p:cNvPr id="38" name="Picture Placeholder 31">
            <a:extLst>
              <a:ext uri="{FF2B5EF4-FFF2-40B4-BE49-F238E27FC236}">
                <a16:creationId xmlns:a16="http://schemas.microsoft.com/office/drawing/2014/main" id="{99FA22B3-CAD1-D148-BC83-131C90CFDC69}"/>
              </a:ext>
            </a:extLst>
          </p:cNvPr>
          <p:cNvSpPr>
            <a:spLocks noGrp="1"/>
          </p:cNvSpPr>
          <p:nvPr>
            <p:ph type="pic" sz="quarter" idx="53"/>
          </p:nvPr>
        </p:nvSpPr>
        <p:spPr>
          <a:xfrm>
            <a:off x="6868789" y="1568894"/>
            <a:ext cx="1152126" cy="1152127"/>
          </a:xfrm>
          <a:prstGeom prst="ellipse">
            <a:avLst/>
          </a:prstGeom>
          <a:solidFill>
            <a:schemeClr val="bg1"/>
          </a:solidFill>
          <a:ln>
            <a:gradFill>
              <a:gsLst>
                <a:gs pos="0">
                  <a:srgbClr val="00AAFF"/>
                </a:gs>
                <a:gs pos="100000">
                  <a:srgbClr val="0078BE"/>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BE" sz="200">
                <a:solidFill>
                  <a:schemeClr val="lt1"/>
                </a:solidFill>
              </a:defRPr>
            </a:lvl1pPr>
          </a:lstStyle>
          <a:p>
            <a:pPr marL="0" lvl="0" indent="0" algn="ctr">
              <a:buNone/>
            </a:pPr>
            <a:endParaRPr lang="en-BE"/>
          </a:p>
        </p:txBody>
      </p:sp>
    </p:spTree>
    <p:extLst>
      <p:ext uri="{BB962C8B-B14F-4D97-AF65-F5344CB8AC3E}">
        <p14:creationId xmlns:p14="http://schemas.microsoft.com/office/powerpoint/2010/main" val="17883575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1_Divider 2">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A9FD64F-A035-4559-A6B1-CC2FCA72622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9" t="294" r="11899" b="585"/>
          <a:stretch/>
        </p:blipFill>
        <p:spPr bwMode="gray">
          <a:xfrm>
            <a:off x="-13206" y="0"/>
            <a:ext cx="9157206" cy="5143500"/>
          </a:xfrm>
          <a:prstGeom prst="rect">
            <a:avLst/>
          </a:prstGeom>
        </p:spPr>
      </p:pic>
      <p:sp>
        <p:nvSpPr>
          <p:cNvPr id="7" name="Rectangle 7">
            <a:extLst>
              <a:ext uri="{FF2B5EF4-FFF2-40B4-BE49-F238E27FC236}">
                <a16:creationId xmlns:a16="http://schemas.microsoft.com/office/drawing/2014/main" id="{3556CD56-2A22-8342-990E-74B81D8EA18B}"/>
              </a:ext>
            </a:extLst>
          </p:cNvPr>
          <p:cNvSpPr/>
          <p:nvPr userDrawn="1"/>
        </p:nvSpPr>
        <p:spPr>
          <a:xfrm>
            <a:off x="372718" y="300918"/>
            <a:ext cx="8398565" cy="4534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105842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gradFill>
          <a:gsLst>
            <a:gs pos="77000">
              <a:srgbClr val="00AAFF"/>
            </a:gs>
            <a:gs pos="0">
              <a:srgbClr val="0066B3"/>
            </a:gs>
          </a:gsLst>
          <a:path path="circle">
            <a:fillToRect l="100000" t="100000"/>
          </a:path>
        </a:gradFill>
        <a:effectLst/>
      </p:bgPr>
    </p:bg>
    <p:spTree>
      <p:nvGrpSpPr>
        <p:cNvPr id="1" name=""/>
        <p:cNvGrpSpPr/>
        <p:nvPr/>
      </p:nvGrpSpPr>
      <p:grpSpPr>
        <a:xfrm>
          <a:off x="0" y="0"/>
          <a:ext cx="0" cy="0"/>
          <a:chOff x="0" y="0"/>
          <a:chExt cx="0" cy="0"/>
        </a:xfrm>
      </p:grpSpPr>
      <p:sp>
        <p:nvSpPr>
          <p:cNvPr id="15" name="Subtitle 2"/>
          <p:cNvSpPr>
            <a:spLocks noGrp="1"/>
          </p:cNvSpPr>
          <p:nvPr>
            <p:ph type="subTitle" idx="1" hasCustomPrompt="1"/>
          </p:nvPr>
        </p:nvSpPr>
        <p:spPr bwMode="black">
          <a:xfrm>
            <a:off x="500399" y="3112681"/>
            <a:ext cx="8140363" cy="323165"/>
          </a:xfrm>
        </p:spPr>
        <p:txBody>
          <a:bodyPr wrap="square" lIns="0" tIns="0" rIns="0" bIns="0">
            <a:noAutofit/>
          </a:bodyPr>
          <a:lstStyle>
            <a:lvl1pPr marL="0" indent="0" algn="ctr">
              <a:buNone/>
              <a:defRPr sz="210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16" name="Title 2"/>
          <p:cNvSpPr>
            <a:spLocks noGrp="1"/>
          </p:cNvSpPr>
          <p:nvPr>
            <p:ph type="title" hasCustomPrompt="1"/>
          </p:nvPr>
        </p:nvSpPr>
        <p:spPr bwMode="black">
          <a:xfrm>
            <a:off x="500400" y="1865075"/>
            <a:ext cx="8140363" cy="1186405"/>
          </a:xfrm>
        </p:spPr>
        <p:txBody>
          <a:bodyPr anchor="b" anchorCtr="0"/>
          <a:lstStyle>
            <a:lvl1pPr algn="ctr">
              <a:defRPr sz="3200">
                <a:solidFill>
                  <a:schemeClr val="bg1"/>
                </a:solidFill>
              </a:defRPr>
            </a:lvl1pPr>
          </a:lstStyle>
          <a:p>
            <a:r>
              <a:rPr lang="en-GB" dirty="0"/>
              <a:t>Click to edit Master title style</a:t>
            </a:r>
            <a:br>
              <a:rPr lang="en-GB" dirty="0"/>
            </a:br>
            <a:r>
              <a:rPr lang="en-GB" dirty="0"/>
              <a:t>style in 2 lines max.</a:t>
            </a:r>
          </a:p>
        </p:txBody>
      </p:sp>
      <p:sp>
        <p:nvSpPr>
          <p:cNvPr id="18" name="chkConfidential"/>
          <p:cNvSpPr/>
          <p:nvPr userDrawn="1"/>
        </p:nvSpPr>
        <p:spPr bwMode="gray">
          <a:xfrm>
            <a:off x="6260616" y="4515966"/>
            <a:ext cx="250030" cy="250030"/>
          </a:xfrm>
          <a:prstGeom prst="ellipse">
            <a:avLst/>
          </a:prstGeom>
          <a:pattFill prst="pct5">
            <a:fgClr>
              <a:srgbClr val="FF0000">
                <a:alpha val="0"/>
              </a:srgbClr>
            </a:fgClr>
            <a:bgClr>
              <a:srgbClr val="FF0000">
                <a:alpha val="0"/>
              </a:srgbClr>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19" name="chkRestricted"/>
          <p:cNvSpPr/>
          <p:nvPr userDrawn="1"/>
        </p:nvSpPr>
        <p:spPr bwMode="gray">
          <a:xfrm>
            <a:off x="4994966" y="4515966"/>
            <a:ext cx="250030" cy="250030"/>
          </a:xfrm>
          <a:prstGeom prst="ellipse">
            <a:avLst/>
          </a:prstGeom>
          <a:pattFill prst="pct5">
            <a:fgClr>
              <a:srgbClr val="FF6E23"/>
            </a:fgClr>
            <a:bgClr>
              <a:srgbClr val="FF6E23"/>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0" name="chkPublic"/>
          <p:cNvSpPr/>
          <p:nvPr userDrawn="1"/>
        </p:nvSpPr>
        <p:spPr bwMode="gray">
          <a:xfrm>
            <a:off x="2516200" y="4515966"/>
            <a:ext cx="250030" cy="250030"/>
          </a:xfrm>
          <a:prstGeom prst="ellipse">
            <a:avLst/>
          </a:prstGeom>
          <a:pattFill prst="pct5">
            <a:fgClr>
              <a:srgbClr val="1C2691">
                <a:alpha val="0"/>
              </a:srgbClr>
            </a:fgClr>
            <a:bgClr>
              <a:srgbClr val="1C2691">
                <a:alpha val="0"/>
              </a:srgbClr>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2" name="chkInternal"/>
          <p:cNvSpPr/>
          <p:nvPr userDrawn="1"/>
        </p:nvSpPr>
        <p:spPr bwMode="gray">
          <a:xfrm>
            <a:off x="3689253" y="4515966"/>
            <a:ext cx="250030" cy="250030"/>
          </a:xfrm>
          <a:prstGeom prst="ellipse">
            <a:avLst/>
          </a:prstGeom>
          <a:pattFill prst="pct5">
            <a:fgClr>
              <a:srgbClr val="B878BF">
                <a:alpha val="0"/>
              </a:srgbClr>
            </a:fgClr>
            <a:bgClr>
              <a:srgbClr val="B878BF">
                <a:alpha val="0"/>
              </a:srgbClr>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23" name="txtConfidential"/>
          <p:cNvSpPr/>
          <p:nvPr userDrawn="1"/>
        </p:nvSpPr>
        <p:spPr bwMode="gray">
          <a:xfrm>
            <a:off x="5669868" y="4904414"/>
            <a:ext cx="1422412" cy="195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0" i="0" dirty="0">
                <a:solidFill>
                  <a:srgbClr val="D9D9D9"/>
                </a:solidFill>
                <a:latin typeface="Arial Black" panose="020B0604020202020204" pitchFamily="34" charset="0"/>
                <a:cs typeface="Arial Black" panose="020B0604020202020204" pitchFamily="34" charset="0"/>
              </a:rPr>
              <a:t>CONFIDENTIAL</a:t>
            </a:r>
          </a:p>
        </p:txBody>
      </p:sp>
      <p:sp>
        <p:nvSpPr>
          <p:cNvPr id="24" name="txtRestricted"/>
          <p:cNvSpPr/>
          <p:nvPr userDrawn="1"/>
        </p:nvSpPr>
        <p:spPr bwMode="gray">
          <a:xfrm>
            <a:off x="4562432" y="4904414"/>
            <a:ext cx="1107436" cy="195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0" i="0" dirty="0">
                <a:solidFill>
                  <a:srgbClr val="FF6E23"/>
                </a:solidFill>
                <a:latin typeface="Arial Black" panose="020B0604020202020204" pitchFamily="34" charset="0"/>
                <a:cs typeface="Arial Black" panose="020B0604020202020204" pitchFamily="34" charset="0"/>
              </a:rPr>
              <a:t>RESTRICTED</a:t>
            </a:r>
          </a:p>
        </p:txBody>
      </p:sp>
      <p:sp>
        <p:nvSpPr>
          <p:cNvPr id="25" name="txtPublic"/>
          <p:cNvSpPr/>
          <p:nvPr userDrawn="1"/>
        </p:nvSpPr>
        <p:spPr bwMode="gray">
          <a:xfrm>
            <a:off x="2285492" y="4904414"/>
            <a:ext cx="711206" cy="210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0" i="0" dirty="0">
                <a:solidFill>
                  <a:srgbClr val="D9D9D9"/>
                </a:solidFill>
                <a:latin typeface="Arial Black" panose="020B0604020202020204" pitchFamily="34" charset="0"/>
                <a:cs typeface="Arial Black" panose="020B0604020202020204" pitchFamily="34" charset="0"/>
              </a:rPr>
              <a:t>PUBLIC</a:t>
            </a:r>
          </a:p>
        </p:txBody>
      </p:sp>
      <p:sp>
        <p:nvSpPr>
          <p:cNvPr id="35" name="txtInternal"/>
          <p:cNvSpPr/>
          <p:nvPr userDrawn="1"/>
        </p:nvSpPr>
        <p:spPr bwMode="gray">
          <a:xfrm>
            <a:off x="3303958" y="4904414"/>
            <a:ext cx="997759" cy="20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0" i="0" dirty="0">
                <a:solidFill>
                  <a:srgbClr val="D9D9D9"/>
                </a:solidFill>
                <a:latin typeface="Arial Black" panose="020B0604020202020204" pitchFamily="34" charset="0"/>
                <a:cs typeface="Arial Black" panose="020B0604020202020204" pitchFamily="34" charset="0"/>
              </a:rPr>
              <a:t>INTERNAL</a:t>
            </a:r>
          </a:p>
        </p:txBody>
      </p:sp>
      <p:cxnSp>
        <p:nvCxnSpPr>
          <p:cNvPr id="44" name="Connecteur droit 25">
            <a:extLst>
              <a:ext uri="{FF2B5EF4-FFF2-40B4-BE49-F238E27FC236}">
                <a16:creationId xmlns:a16="http://schemas.microsoft.com/office/drawing/2014/main" id="{61571DE5-E4FD-4DE0-9B23-74465AA1D77A}"/>
              </a:ext>
            </a:extLst>
          </p:cNvPr>
          <p:cNvCxnSpPr>
            <a:cxnSpLocks/>
          </p:cNvCxnSpPr>
          <p:nvPr userDrawn="1"/>
        </p:nvCxnSpPr>
        <p:spPr>
          <a:xfrm>
            <a:off x="3221596" y="4803998"/>
            <a:ext cx="0" cy="198000"/>
          </a:xfrm>
          <a:prstGeom prst="line">
            <a:avLst/>
          </a:prstGeom>
          <a:ln w="6350">
            <a:solidFill>
              <a:srgbClr val="F0F0F0"/>
            </a:solidFill>
          </a:ln>
        </p:spPr>
        <p:style>
          <a:lnRef idx="1">
            <a:schemeClr val="accent1"/>
          </a:lnRef>
          <a:fillRef idx="0">
            <a:schemeClr val="accent1"/>
          </a:fillRef>
          <a:effectRef idx="0">
            <a:schemeClr val="accent1"/>
          </a:effectRef>
          <a:fontRef idx="minor">
            <a:schemeClr val="tx1"/>
          </a:fontRef>
        </p:style>
      </p:cxnSp>
      <p:cxnSp>
        <p:nvCxnSpPr>
          <p:cNvPr id="45" name="Connecteur droit 25">
            <a:extLst>
              <a:ext uri="{FF2B5EF4-FFF2-40B4-BE49-F238E27FC236}">
                <a16:creationId xmlns:a16="http://schemas.microsoft.com/office/drawing/2014/main" id="{71BDBA42-79C2-403A-B404-78652C5184F9}"/>
              </a:ext>
            </a:extLst>
          </p:cNvPr>
          <p:cNvCxnSpPr>
            <a:cxnSpLocks/>
          </p:cNvCxnSpPr>
          <p:nvPr userDrawn="1"/>
        </p:nvCxnSpPr>
        <p:spPr>
          <a:xfrm>
            <a:off x="4517740" y="4803998"/>
            <a:ext cx="0" cy="198000"/>
          </a:xfrm>
          <a:prstGeom prst="line">
            <a:avLst/>
          </a:prstGeom>
          <a:ln w="6350">
            <a:solidFill>
              <a:srgbClr val="F0F0F0"/>
            </a:solidFill>
          </a:ln>
        </p:spPr>
        <p:style>
          <a:lnRef idx="1">
            <a:schemeClr val="accent1"/>
          </a:lnRef>
          <a:fillRef idx="0">
            <a:schemeClr val="accent1"/>
          </a:fillRef>
          <a:effectRef idx="0">
            <a:schemeClr val="accent1"/>
          </a:effectRef>
          <a:fontRef idx="minor">
            <a:schemeClr val="tx1"/>
          </a:fontRef>
        </p:style>
      </p:cxnSp>
      <p:cxnSp>
        <p:nvCxnSpPr>
          <p:cNvPr id="46" name="Connecteur droit 25">
            <a:extLst>
              <a:ext uri="{FF2B5EF4-FFF2-40B4-BE49-F238E27FC236}">
                <a16:creationId xmlns:a16="http://schemas.microsoft.com/office/drawing/2014/main" id="{42C816BF-E175-48E8-8CA9-B4D1D14605E5}"/>
              </a:ext>
            </a:extLst>
          </p:cNvPr>
          <p:cNvCxnSpPr>
            <a:cxnSpLocks/>
          </p:cNvCxnSpPr>
          <p:nvPr userDrawn="1"/>
        </p:nvCxnSpPr>
        <p:spPr>
          <a:xfrm>
            <a:off x="5741876" y="4803998"/>
            <a:ext cx="0" cy="198000"/>
          </a:xfrm>
          <a:prstGeom prst="line">
            <a:avLst/>
          </a:prstGeom>
          <a:ln w="6350">
            <a:solidFill>
              <a:srgbClr val="F0F0F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0BBEC2E7-EA7C-7144-92BB-49DAC23162AF}"/>
              </a:ext>
            </a:extLst>
          </p:cNvPr>
          <p:cNvGrpSpPr/>
          <p:nvPr userDrawn="1"/>
        </p:nvGrpSpPr>
        <p:grpSpPr>
          <a:xfrm>
            <a:off x="-1" y="-2131"/>
            <a:ext cx="9138157" cy="5151488"/>
            <a:chOff x="-1" y="-2131"/>
            <a:chExt cx="9138157" cy="5151488"/>
          </a:xfrm>
        </p:grpSpPr>
        <p:sp>
          <p:nvSpPr>
            <p:cNvPr id="26" name="L-shape 25">
              <a:extLst>
                <a:ext uri="{FF2B5EF4-FFF2-40B4-BE49-F238E27FC236}">
                  <a16:creationId xmlns:a16="http://schemas.microsoft.com/office/drawing/2014/main" id="{E0AC3262-8400-7041-BCD4-8E2D4D5025F6}"/>
                </a:ext>
              </a:extLst>
            </p:cNvPr>
            <p:cNvSpPr/>
            <p:nvPr userDrawn="1"/>
          </p:nvSpPr>
          <p:spPr>
            <a:xfrm rot="5400000">
              <a:off x="526" y="-2658"/>
              <a:ext cx="1350830" cy="1351883"/>
            </a:xfrm>
            <a:prstGeom prst="corner">
              <a:avLst>
                <a:gd name="adj1" fmla="val 32977"/>
                <a:gd name="adj2" fmla="val 335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28" name="L-shape 27">
              <a:extLst>
                <a:ext uri="{FF2B5EF4-FFF2-40B4-BE49-F238E27FC236}">
                  <a16:creationId xmlns:a16="http://schemas.microsoft.com/office/drawing/2014/main" id="{DA2D2854-39BE-1446-81E8-CB9BD188782D}"/>
                </a:ext>
              </a:extLst>
            </p:cNvPr>
            <p:cNvSpPr/>
            <p:nvPr userDrawn="1"/>
          </p:nvSpPr>
          <p:spPr>
            <a:xfrm rot="5400000" flipH="1" flipV="1">
              <a:off x="7786800" y="3798000"/>
              <a:ext cx="1350830" cy="1351883"/>
            </a:xfrm>
            <a:prstGeom prst="corner">
              <a:avLst>
                <a:gd name="adj1" fmla="val 32977"/>
                <a:gd name="adj2" fmla="val 335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grpSp>
      <p:sp>
        <p:nvSpPr>
          <p:cNvPr id="27" name="Slide Number Placeholder 3"/>
          <p:cNvSpPr>
            <a:spLocks noGrp="1"/>
          </p:cNvSpPr>
          <p:nvPr>
            <p:ph type="sldNum" sz="quarter" idx="21"/>
          </p:nvPr>
        </p:nvSpPr>
        <p:spPr bwMode="ltGray">
          <a:xfrm>
            <a:off x="8280000" y="4903200"/>
            <a:ext cx="648000" cy="250031"/>
          </a:xfrm>
        </p:spPr>
        <p:txBody>
          <a:bodyPr/>
          <a:lstStyle>
            <a:lvl1pPr>
              <a:defRPr>
                <a:solidFill>
                  <a:srgbClr val="C8C8C8"/>
                </a:solidFill>
              </a:defRPr>
            </a:lvl1pPr>
          </a:lstStyle>
          <a:p>
            <a:fld id="{733122C9-A0B9-462F-8757-0847AD287B63}" type="slidenum">
              <a:rPr lang="en-US" smtClean="0"/>
              <a:pPr/>
              <a:t>‹#›</a:t>
            </a:fld>
            <a:endParaRPr lang="en-US" dirty="0"/>
          </a:p>
        </p:txBody>
      </p:sp>
      <p:pic>
        <p:nvPicPr>
          <p:cNvPr id="36" name="Picture 35">
            <a:extLst>
              <a:ext uri="{FF2B5EF4-FFF2-40B4-BE49-F238E27FC236}">
                <a16:creationId xmlns:a16="http://schemas.microsoft.com/office/drawing/2014/main" id="{21BED137-BF55-A24E-BA59-5E86068FDD3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83246" y="1059582"/>
            <a:ext cx="3327400" cy="927100"/>
          </a:xfrm>
          <a:prstGeom prst="rect">
            <a:avLst/>
          </a:prstGeom>
        </p:spPr>
      </p:pic>
    </p:spTree>
    <p:extLst>
      <p:ext uri="{BB962C8B-B14F-4D97-AF65-F5344CB8AC3E}">
        <p14:creationId xmlns:p14="http://schemas.microsoft.com/office/powerpoint/2010/main" val="23018371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Pages_textes seu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733E427-A28D-AD4A-87FA-9E01904E7715}"/>
              </a:ext>
            </a:extLst>
          </p:cNvPr>
          <p:cNvSpPr/>
          <p:nvPr userDrawn="1"/>
        </p:nvSpPr>
        <p:spPr>
          <a:xfrm>
            <a:off x="1" y="1"/>
            <a:ext cx="9143999" cy="5143500"/>
          </a:xfrm>
          <a:prstGeom prst="rect">
            <a:avLst/>
          </a:prstGeom>
          <a:gradFill flip="none" rotWithShape="1">
            <a:gsLst>
              <a:gs pos="100000">
                <a:srgbClr val="00BCFD"/>
              </a:gs>
              <a:gs pos="13000">
                <a:srgbClr val="23D2B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6">
            <a:extLst>
              <a:ext uri="{FF2B5EF4-FFF2-40B4-BE49-F238E27FC236}">
                <a16:creationId xmlns:a16="http://schemas.microsoft.com/office/drawing/2014/main" id="{E87A80DA-C2B7-8948-A3E7-072C4F66BF5F}"/>
              </a:ext>
            </a:extLst>
          </p:cNvPr>
          <p:cNvSpPr/>
          <p:nvPr userDrawn="1"/>
        </p:nvSpPr>
        <p:spPr>
          <a:xfrm>
            <a:off x="296562" y="296561"/>
            <a:ext cx="8547787" cy="4553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 name="Espace réservé du texte 90">
            <a:extLst>
              <a:ext uri="{FF2B5EF4-FFF2-40B4-BE49-F238E27FC236}">
                <a16:creationId xmlns:a16="http://schemas.microsoft.com/office/drawing/2014/main" id="{23019B04-08C2-1C41-8B6C-D3D699C1ED2C}"/>
              </a:ext>
            </a:extLst>
          </p:cNvPr>
          <p:cNvSpPr>
            <a:spLocks noGrp="1"/>
          </p:cNvSpPr>
          <p:nvPr>
            <p:ph type="body" sz="quarter" idx="14" hasCustomPrompt="1"/>
          </p:nvPr>
        </p:nvSpPr>
        <p:spPr>
          <a:xfrm>
            <a:off x="530066" y="532968"/>
            <a:ext cx="5040863" cy="374279"/>
          </a:xfrm>
          <a:noFill/>
        </p:spPr>
        <p:txBody>
          <a:bodyPr>
            <a:noAutofit/>
          </a:bodyPr>
          <a:lstStyle>
            <a:lvl1pPr marL="0" indent="0">
              <a:buNone/>
              <a:defRPr sz="2400" b="1" i="0">
                <a:gradFill flip="none" rotWithShape="1">
                  <a:gsLst>
                    <a:gs pos="0">
                      <a:srgbClr val="23D2B5"/>
                    </a:gs>
                    <a:gs pos="100000">
                      <a:srgbClr val="00BCFD"/>
                    </a:gs>
                  </a:gsLst>
                  <a:path path="circle">
                    <a:fillToRect l="100000" t="100000"/>
                  </a:path>
                  <a:tileRect r="-100000" b="-100000"/>
                </a:gradFill>
                <a:latin typeface="Arial Black" panose="020B0604020202020204" pitchFamily="34" charset="0"/>
                <a:cs typeface="Arial Black" panose="020B0604020202020204" pitchFamily="34" charset="0"/>
              </a:defRPr>
            </a:lvl1pPr>
            <a:lvl2pPr>
              <a:defRPr sz="2100">
                <a:solidFill>
                  <a:srgbClr val="23D2B5"/>
                </a:solidFill>
              </a:defRPr>
            </a:lvl2pPr>
            <a:lvl3pPr>
              <a:defRPr sz="1800">
                <a:solidFill>
                  <a:srgbClr val="23D2B5"/>
                </a:solidFill>
              </a:defRPr>
            </a:lvl3pPr>
            <a:lvl4pPr>
              <a:defRPr sz="1500">
                <a:solidFill>
                  <a:srgbClr val="23D2B5"/>
                </a:solidFill>
              </a:defRPr>
            </a:lvl4pPr>
            <a:lvl5pPr>
              <a:defRPr sz="1500">
                <a:solidFill>
                  <a:srgbClr val="23D2B5"/>
                </a:solidFill>
              </a:defRPr>
            </a:lvl5pPr>
          </a:lstStyle>
          <a:p>
            <a:pPr lvl="0"/>
            <a:r>
              <a:rPr lang="fr-FR"/>
              <a:t>Titre de Page</a:t>
            </a:r>
          </a:p>
        </p:txBody>
      </p:sp>
      <p:sp>
        <p:nvSpPr>
          <p:cNvPr id="12" name="Espace réservé du texte 95">
            <a:extLst>
              <a:ext uri="{FF2B5EF4-FFF2-40B4-BE49-F238E27FC236}">
                <a16:creationId xmlns:a16="http://schemas.microsoft.com/office/drawing/2014/main" id="{CA2C5C2D-DAC2-984B-9CF8-D3CCD73AF500}"/>
              </a:ext>
            </a:extLst>
          </p:cNvPr>
          <p:cNvSpPr>
            <a:spLocks noGrp="1"/>
          </p:cNvSpPr>
          <p:nvPr>
            <p:ph type="body" sz="quarter" idx="15" hasCustomPrompt="1"/>
          </p:nvPr>
        </p:nvSpPr>
        <p:spPr>
          <a:xfrm>
            <a:off x="530067" y="860849"/>
            <a:ext cx="5040863" cy="386000"/>
          </a:xfrm>
        </p:spPr>
        <p:txBody>
          <a:bodyPr>
            <a:normAutofit/>
          </a:bodyPr>
          <a:lstStyle>
            <a:lvl1pPr marL="0" indent="0">
              <a:buNone/>
              <a:defRPr sz="1350">
                <a:solidFill>
                  <a:srgbClr val="00BCFD"/>
                </a:solidFill>
              </a:defRPr>
            </a:lvl1pPr>
          </a:lstStyle>
          <a:p>
            <a:pPr lvl="0"/>
            <a:r>
              <a:rPr lang="fr-FR"/>
              <a:t>Sous Titre</a:t>
            </a:r>
          </a:p>
        </p:txBody>
      </p:sp>
      <p:sp>
        <p:nvSpPr>
          <p:cNvPr id="5" name="Espace réservé du texte 4">
            <a:extLst>
              <a:ext uri="{FF2B5EF4-FFF2-40B4-BE49-F238E27FC236}">
                <a16:creationId xmlns:a16="http://schemas.microsoft.com/office/drawing/2014/main" id="{29C1CE0E-D494-694D-AC9C-644118BE29A6}"/>
              </a:ext>
            </a:extLst>
          </p:cNvPr>
          <p:cNvSpPr>
            <a:spLocks noGrp="1"/>
          </p:cNvSpPr>
          <p:nvPr>
            <p:ph type="body" sz="quarter" idx="17" hasCustomPrompt="1"/>
          </p:nvPr>
        </p:nvSpPr>
        <p:spPr>
          <a:xfrm>
            <a:off x="529829" y="1443038"/>
            <a:ext cx="7999809" cy="535781"/>
          </a:xfrm>
        </p:spPr>
        <p:txBody>
          <a:bodyPr>
            <a:normAutofit/>
          </a:bodyPr>
          <a:lstStyle>
            <a:lvl1pPr marL="0" indent="0">
              <a:lnSpc>
                <a:spcPct val="100000"/>
              </a:lnSpc>
              <a:buNone/>
              <a:defRPr sz="1200" b="1"/>
            </a:lvl1pPr>
          </a:lstStyle>
          <a:p>
            <a:pPr lvl="0"/>
            <a:r>
              <a:rPr lang="fr-FR"/>
              <a:t>Texte de niveau 1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5" name="Espace réservé du texte 14">
            <a:extLst>
              <a:ext uri="{FF2B5EF4-FFF2-40B4-BE49-F238E27FC236}">
                <a16:creationId xmlns:a16="http://schemas.microsoft.com/office/drawing/2014/main" id="{D8B7F02C-4B3F-044A-BB70-9DE46276B031}"/>
              </a:ext>
            </a:extLst>
          </p:cNvPr>
          <p:cNvSpPr>
            <a:spLocks noGrp="1"/>
          </p:cNvSpPr>
          <p:nvPr>
            <p:ph type="body" sz="quarter" idx="18" hasCustomPrompt="1"/>
          </p:nvPr>
        </p:nvSpPr>
        <p:spPr>
          <a:xfrm>
            <a:off x="529829" y="1978819"/>
            <a:ext cx="7999809" cy="321469"/>
          </a:xfrm>
        </p:spPr>
        <p:txBody>
          <a:bodyPr>
            <a:noAutofit/>
          </a:bodyPr>
          <a:lstStyle>
            <a:lvl1pPr marL="171450" indent="-171450">
              <a:lnSpc>
                <a:spcPct val="100000"/>
              </a:lnSpc>
              <a:buFontTx/>
              <a:buBlip>
                <a:blip r:embed="rId2"/>
              </a:buBlip>
              <a:defRPr sz="1125" b="0" i="0">
                <a:latin typeface="Arial" panose="020B0604020202020204" pitchFamily="34" charset="0"/>
                <a:cs typeface="Arial" panose="020B0604020202020204" pitchFamily="34" charset="0"/>
              </a:defRPr>
            </a:lvl1pPr>
          </a:lstStyle>
          <a:p>
            <a:pPr lvl="0"/>
            <a:r>
              <a:rPr lang="fr-FR"/>
              <a:t>Bullet Point de niveau 1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6" name="Espace réservé du texte 4">
            <a:extLst>
              <a:ext uri="{FF2B5EF4-FFF2-40B4-BE49-F238E27FC236}">
                <a16:creationId xmlns:a16="http://schemas.microsoft.com/office/drawing/2014/main" id="{3051B35E-F29C-3E42-8E3E-BC9E769CCF28}"/>
              </a:ext>
            </a:extLst>
          </p:cNvPr>
          <p:cNvSpPr>
            <a:spLocks noGrp="1"/>
          </p:cNvSpPr>
          <p:nvPr>
            <p:ph type="body" sz="quarter" idx="19" hasCustomPrompt="1"/>
          </p:nvPr>
        </p:nvSpPr>
        <p:spPr>
          <a:xfrm>
            <a:off x="529829" y="2600326"/>
            <a:ext cx="7999809" cy="535781"/>
          </a:xfrm>
        </p:spPr>
        <p:txBody>
          <a:bodyPr>
            <a:normAutofit/>
          </a:bodyPr>
          <a:lstStyle>
            <a:lvl1pPr marL="0" indent="0">
              <a:lnSpc>
                <a:spcPct val="100000"/>
              </a:lnSpc>
              <a:buNone/>
              <a:defRPr sz="1050" b="1"/>
            </a:lvl1pPr>
          </a:lstStyle>
          <a:p>
            <a:pPr lvl="0"/>
            <a:r>
              <a:rPr lang="fr-FR"/>
              <a:t>Texte de niveau 2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7" name="Espace réservé du texte 14">
            <a:extLst>
              <a:ext uri="{FF2B5EF4-FFF2-40B4-BE49-F238E27FC236}">
                <a16:creationId xmlns:a16="http://schemas.microsoft.com/office/drawing/2014/main" id="{A9BDD683-A111-084A-B144-3D6B28A44630}"/>
              </a:ext>
            </a:extLst>
          </p:cNvPr>
          <p:cNvSpPr>
            <a:spLocks noGrp="1"/>
          </p:cNvSpPr>
          <p:nvPr>
            <p:ph type="body" sz="quarter" idx="20" hasCustomPrompt="1"/>
          </p:nvPr>
        </p:nvSpPr>
        <p:spPr>
          <a:xfrm>
            <a:off x="529829" y="3061756"/>
            <a:ext cx="7999809" cy="321469"/>
          </a:xfrm>
        </p:spPr>
        <p:txBody>
          <a:bodyPr>
            <a:noAutofit/>
          </a:bodyPr>
          <a:lstStyle>
            <a:lvl1pPr marL="171450" indent="-171450">
              <a:lnSpc>
                <a:spcPct val="100000"/>
              </a:lnSpc>
              <a:buFontTx/>
              <a:buBlip>
                <a:blip r:embed="rId2"/>
              </a:buBlip>
              <a:defRPr sz="900" b="0" i="0">
                <a:latin typeface="Arial" panose="020B0604020202020204" pitchFamily="34" charset="0"/>
                <a:cs typeface="Arial" panose="020B0604020202020204" pitchFamily="34" charset="0"/>
              </a:defRPr>
            </a:lvl1pPr>
          </a:lstStyle>
          <a:p>
            <a:pPr lvl="0"/>
            <a:r>
              <a:rPr lang="fr-FR"/>
              <a:t>Bullet Point de niveau 2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18" name="Espace réservé du texte 4">
            <a:extLst>
              <a:ext uri="{FF2B5EF4-FFF2-40B4-BE49-F238E27FC236}">
                <a16:creationId xmlns:a16="http://schemas.microsoft.com/office/drawing/2014/main" id="{38035F49-AA1D-A749-927E-000334F62D26}"/>
              </a:ext>
            </a:extLst>
          </p:cNvPr>
          <p:cNvSpPr>
            <a:spLocks noGrp="1"/>
          </p:cNvSpPr>
          <p:nvPr>
            <p:ph type="body" sz="quarter" idx="21" hasCustomPrompt="1"/>
          </p:nvPr>
        </p:nvSpPr>
        <p:spPr>
          <a:xfrm>
            <a:off x="529829" y="3630345"/>
            <a:ext cx="7999809" cy="535781"/>
          </a:xfrm>
        </p:spPr>
        <p:txBody>
          <a:bodyPr>
            <a:normAutofit/>
          </a:bodyPr>
          <a:lstStyle>
            <a:lvl1pPr marL="0" indent="0">
              <a:lnSpc>
                <a:spcPct val="100000"/>
              </a:lnSpc>
              <a:buNone/>
              <a:defRPr sz="900" b="1"/>
            </a:lvl1pPr>
          </a:lstStyle>
          <a:p>
            <a:pPr lvl="0"/>
            <a:r>
              <a:rPr lang="fr-FR"/>
              <a:t>Texte de niveau 3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br>
              <a:rPr lang="fr-FR"/>
            </a:br>
            <a:r>
              <a:rPr lang="fr-FR" err="1"/>
              <a:t>ismod</a:t>
            </a:r>
            <a:r>
              <a:rPr lang="fr-FR"/>
              <a:t> </a:t>
            </a:r>
            <a:r>
              <a:rPr lang="fr-FR" err="1"/>
              <a:t>tincidunt</a:t>
            </a:r>
            <a:r>
              <a:rPr lang="fr-FR"/>
              <a:t> ut </a:t>
            </a:r>
            <a:r>
              <a:rPr lang="fr-FR" err="1"/>
              <a:t>laoreet</a:t>
            </a:r>
            <a:r>
              <a:rPr lang="fr-FR"/>
              <a:t> </a:t>
            </a:r>
            <a:r>
              <a:rPr lang="fr-FR" err="1"/>
              <a:t>Lorem</a:t>
            </a:r>
            <a:r>
              <a:rPr lang="fr-FR"/>
              <a:t> </a:t>
            </a:r>
            <a:r>
              <a:rPr lang="fr-FR" err="1"/>
              <a:t>ipsum</a:t>
            </a:r>
            <a:r>
              <a:rPr lang="fr-FR"/>
              <a:t> </a:t>
            </a:r>
            <a:r>
              <a:rPr lang="fr-FR" err="1"/>
              <a:t>dolor</a:t>
            </a:r>
            <a:r>
              <a:rPr lang="fr-FR"/>
              <a:t> </a:t>
            </a:r>
            <a:r>
              <a:rPr lang="fr-FR" err="1"/>
              <a:t>sit</a:t>
            </a:r>
            <a:r>
              <a:rPr lang="fr-FR"/>
              <a:t> </a:t>
            </a:r>
            <a:r>
              <a:rPr lang="fr-FR" err="1"/>
              <a:t>amet</a:t>
            </a:r>
            <a:r>
              <a:rPr lang="fr-FR"/>
              <a:t>, </a:t>
            </a:r>
            <a:r>
              <a:rPr lang="fr-FR" err="1"/>
              <a:t>consect</a:t>
            </a:r>
            <a:endParaRPr lang="fr-FR"/>
          </a:p>
        </p:txBody>
      </p:sp>
      <p:sp>
        <p:nvSpPr>
          <p:cNvPr id="19" name="Espace réservé du texte 14">
            <a:extLst>
              <a:ext uri="{FF2B5EF4-FFF2-40B4-BE49-F238E27FC236}">
                <a16:creationId xmlns:a16="http://schemas.microsoft.com/office/drawing/2014/main" id="{DD652048-E439-5F47-8BEF-D5A7D0A9FD41}"/>
              </a:ext>
            </a:extLst>
          </p:cNvPr>
          <p:cNvSpPr>
            <a:spLocks noGrp="1"/>
          </p:cNvSpPr>
          <p:nvPr>
            <p:ph type="body" sz="quarter" idx="22" hasCustomPrompt="1"/>
          </p:nvPr>
        </p:nvSpPr>
        <p:spPr>
          <a:xfrm>
            <a:off x="529829" y="4052528"/>
            <a:ext cx="7999809" cy="321469"/>
          </a:xfrm>
        </p:spPr>
        <p:txBody>
          <a:bodyPr>
            <a:noAutofit/>
          </a:bodyPr>
          <a:lstStyle>
            <a:lvl1pPr marL="171450" indent="-171450">
              <a:lnSpc>
                <a:spcPct val="100000"/>
              </a:lnSpc>
              <a:buFontTx/>
              <a:buBlip>
                <a:blip r:embed="rId2"/>
              </a:buBlip>
              <a:defRPr sz="825" b="0" i="0">
                <a:latin typeface="Arial" panose="020B0604020202020204" pitchFamily="34" charset="0"/>
                <a:cs typeface="Arial" panose="020B0604020202020204" pitchFamily="34" charset="0"/>
              </a:defRPr>
            </a:lvl1pPr>
          </a:lstStyle>
          <a:p>
            <a:pPr lvl="0"/>
            <a:r>
              <a:rPr lang="fr-FR"/>
              <a:t>Bullet Point de niveau 3 :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p>
        </p:txBody>
      </p:sp>
      <p:sp>
        <p:nvSpPr>
          <p:cNvPr id="25" name="Espace réservé du numéro de diapositive 22">
            <a:extLst>
              <a:ext uri="{FF2B5EF4-FFF2-40B4-BE49-F238E27FC236}">
                <a16:creationId xmlns:a16="http://schemas.microsoft.com/office/drawing/2014/main" id="{C80461F3-6E2D-6E41-AE0D-47446BE9C3BE}"/>
              </a:ext>
            </a:extLst>
          </p:cNvPr>
          <p:cNvSpPr>
            <a:spLocks noGrp="1"/>
          </p:cNvSpPr>
          <p:nvPr>
            <p:ph type="sldNum" sz="quarter" idx="25"/>
          </p:nvPr>
        </p:nvSpPr>
        <p:spPr>
          <a:xfrm>
            <a:off x="3540211" y="4844331"/>
            <a:ext cx="2057400" cy="214449"/>
          </a:xfrm>
        </p:spPr>
        <p:txBody>
          <a:bodyPr/>
          <a:lstStyle>
            <a:lvl1pPr algn="ctr">
              <a:defRPr b="1" i="0">
                <a:solidFill>
                  <a:schemeClr val="bg1"/>
                </a:solidFill>
                <a:latin typeface="Arial" panose="020B0604020202020204" pitchFamily="34" charset="0"/>
                <a:cs typeface="Arial" panose="020B0604020202020204" pitchFamily="34" charset="0"/>
              </a:defRPr>
            </a:lvl1pPr>
          </a:lstStyle>
          <a:p>
            <a:fld id="{B1E28664-C9A0-B14D-A7D3-D0482E77A9F4}" type="slidenum">
              <a:rPr lang="fr-FR" smtClean="0"/>
              <a:pPr/>
              <a:t>‹#›</a:t>
            </a:fld>
            <a:endParaRPr lang="fr-FR"/>
          </a:p>
        </p:txBody>
      </p:sp>
      <p:sp>
        <p:nvSpPr>
          <p:cNvPr id="20" name="ZoneTexte 19">
            <a:extLst>
              <a:ext uri="{FF2B5EF4-FFF2-40B4-BE49-F238E27FC236}">
                <a16:creationId xmlns:a16="http://schemas.microsoft.com/office/drawing/2014/main" id="{E03BDF61-94F0-AF45-9C39-CEA0CDF53337}"/>
              </a:ext>
            </a:extLst>
          </p:cNvPr>
          <p:cNvSpPr txBox="1"/>
          <p:nvPr userDrawn="1"/>
        </p:nvSpPr>
        <p:spPr>
          <a:xfrm>
            <a:off x="5062212" y="93841"/>
            <a:ext cx="3849712" cy="219291"/>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kumimoji="0" lang="fr-FR" sz="825" b="1" i="0" u="none" strike="noStrike" kern="1200" cap="none" spc="0" normalizeH="0" baseline="0" noProof="0" err="1">
                <a:ln>
                  <a:noFill/>
                </a:ln>
                <a:solidFill>
                  <a:schemeClr val="bg1"/>
                </a:solidFill>
                <a:effectLst/>
                <a:uLnTx/>
                <a:uFillTx/>
                <a:latin typeface="Arial Black" panose="020B0604020202020204" pitchFamily="34" charset="0"/>
                <a:ea typeface="+mn-ea"/>
                <a:cs typeface="Arial Black" panose="020B0604020202020204" pitchFamily="34" charset="0"/>
              </a:rPr>
              <a:t>Hydrogen</a:t>
            </a:r>
            <a:r>
              <a:rPr kumimoji="0" lang="fr-FR" sz="825" b="1" i="0" u="none" strike="noStrike" kern="1200" cap="none" spc="0" normalizeH="0" baseline="0" noProof="0">
                <a:ln>
                  <a:noFill/>
                </a:ln>
                <a:solidFill>
                  <a:schemeClr val="bg1"/>
                </a:solidFill>
                <a:effectLst/>
                <a:uLnTx/>
                <a:uFillTx/>
                <a:latin typeface="Arial Black" panose="020B0604020202020204" pitchFamily="34" charset="0"/>
                <a:ea typeface="+mn-ea"/>
                <a:cs typeface="Arial Black" panose="020B0604020202020204" pitchFamily="34" charset="0"/>
              </a:rPr>
              <a:t> for all</a:t>
            </a:r>
            <a:endParaRPr lang="fr-FR" sz="825">
              <a:solidFill>
                <a:schemeClr val="bg1"/>
              </a:solidFill>
            </a:endParaRPr>
          </a:p>
        </p:txBody>
      </p:sp>
      <p:sp>
        <p:nvSpPr>
          <p:cNvPr id="21" name="ZoneTexte 20">
            <a:extLst>
              <a:ext uri="{FF2B5EF4-FFF2-40B4-BE49-F238E27FC236}">
                <a16:creationId xmlns:a16="http://schemas.microsoft.com/office/drawing/2014/main" id="{3B974981-3658-2440-BBB3-F3161F5F69EA}"/>
              </a:ext>
            </a:extLst>
          </p:cNvPr>
          <p:cNvSpPr txBox="1"/>
          <p:nvPr userDrawn="1"/>
        </p:nvSpPr>
        <p:spPr>
          <a:xfrm>
            <a:off x="220413" y="4856607"/>
            <a:ext cx="3849712" cy="207749"/>
          </a:xfrm>
          <a:prstGeom prst="rect">
            <a:avLst/>
          </a:prstGeom>
          <a:noFill/>
        </p:spPr>
        <p:txBody>
          <a:bodyPr wrap="square" rtlCol="0">
            <a:spAutoFit/>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BU </a:t>
            </a:r>
            <a:r>
              <a:rPr kumimoji="0" lang="fr-FR" sz="750" b="1" i="0" u="none" strike="noStrike" kern="1200" cap="none" spc="0" normalizeH="0" baseline="0" noProof="0" err="1">
                <a:ln>
                  <a:noFill/>
                </a:ln>
                <a:solidFill>
                  <a:schemeClr val="bg1"/>
                </a:solidFill>
                <a:effectLst/>
                <a:uLnTx/>
                <a:uFillTx/>
                <a:latin typeface="Arial" panose="020B0604020202020204" pitchFamily="34" charset="0"/>
                <a:ea typeface="+mj-ea"/>
                <a:cs typeface="Arial" panose="020B0604020202020204" pitchFamily="34" charset="0"/>
              </a:rPr>
              <a:t>Hydrogen</a:t>
            </a:r>
            <a:r>
              <a:rPr kumimoji="0" lang="fr-FR" sz="75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 – </a:t>
            </a:r>
            <a:r>
              <a:rPr kumimoji="0" lang="fr-FR" sz="750" b="1" i="0" u="none" strike="noStrike" kern="1200" cap="none" spc="0" normalizeH="0" baseline="0" noProof="0" err="1">
                <a:ln>
                  <a:noFill/>
                </a:ln>
                <a:solidFill>
                  <a:schemeClr val="bg1"/>
                </a:solidFill>
                <a:effectLst/>
                <a:uLnTx/>
                <a:uFillTx/>
                <a:latin typeface="Arial" panose="020B0604020202020204" pitchFamily="34" charset="0"/>
                <a:ea typeface="+mj-ea"/>
                <a:cs typeface="Arial" panose="020B0604020202020204" pitchFamily="34" charset="0"/>
              </a:rPr>
              <a:t>Hydrogen</a:t>
            </a:r>
            <a:r>
              <a:rPr kumimoji="0" lang="fr-FR" sz="75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 for all</a:t>
            </a:r>
            <a:endParaRPr lang="fr-FR" sz="750" b="1" i="0">
              <a:solidFill>
                <a:schemeClr val="bg1"/>
              </a:solidFill>
              <a:latin typeface="Arial" panose="020B060402020202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5D25C602-3BB1-AA49-9899-5D1B1ABC3407}"/>
              </a:ext>
            </a:extLst>
          </p:cNvPr>
          <p:cNvSpPr txBox="1"/>
          <p:nvPr userDrawn="1"/>
        </p:nvSpPr>
        <p:spPr>
          <a:xfrm>
            <a:off x="5062212" y="4864401"/>
            <a:ext cx="38497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a:ln>
                  <a:noFill/>
                </a:ln>
                <a:solidFill>
                  <a:schemeClr val="bg1"/>
                </a:solidFill>
                <a:effectLst/>
                <a:uLnTx/>
                <a:uFillTx/>
                <a:latin typeface="Arial" panose="020B0604020202020204" pitchFamily="34" charset="0"/>
                <a:ea typeface="+mj-ea"/>
                <a:cs typeface="Arial" panose="020B0604020202020204" pitchFamily="34" charset="0"/>
              </a:rPr>
              <a:t>January 2021</a:t>
            </a:r>
          </a:p>
        </p:txBody>
      </p:sp>
    </p:spTree>
    <p:extLst>
      <p:ext uri="{BB962C8B-B14F-4D97-AF65-F5344CB8AC3E}">
        <p14:creationId xmlns:p14="http://schemas.microsoft.com/office/powerpoint/2010/main" val="4016233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DocRef">
    <p:spTree>
      <p:nvGrpSpPr>
        <p:cNvPr id="1" name=""/>
        <p:cNvGrpSpPr/>
        <p:nvPr/>
      </p:nvGrpSpPr>
      <p:grpSpPr>
        <a:xfrm>
          <a:off x="0" y="0"/>
          <a:ext cx="0" cy="0"/>
          <a:chOff x="0" y="0"/>
          <a:chExt cx="0" cy="0"/>
        </a:xfrm>
      </p:grpSpPr>
      <p:pic>
        <p:nvPicPr>
          <p:cNvPr id="25" name="Picture Placeholder 5" descr="A picture containing outdoor, factory, sky, snow&#10;&#10;Description automatically generated">
            <a:extLst>
              <a:ext uri="{FF2B5EF4-FFF2-40B4-BE49-F238E27FC236}">
                <a16:creationId xmlns:a16="http://schemas.microsoft.com/office/drawing/2014/main" id="{31AF5FE7-03CB-4BB3-BDB0-FFB4D767B31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975" b="8975"/>
          <a:stretch/>
        </p:blipFill>
        <p:spPr bwMode="gray">
          <a:xfrm>
            <a:off x="0" y="0"/>
            <a:ext cx="9144000" cy="5164138"/>
          </a:xfrm>
          <a:prstGeom prst="rect">
            <a:avLst/>
          </a:prstGeom>
        </p:spPr>
      </p:pic>
      <p:pic>
        <p:nvPicPr>
          <p:cNvPr id="13" name="Background right"/>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985760" y="-309364"/>
            <a:ext cx="1158240" cy="5452864"/>
          </a:xfrm>
          <a:prstGeom prst="rect">
            <a:avLst/>
          </a:prstGeom>
        </p:spPr>
      </p:pic>
      <p:pic>
        <p:nvPicPr>
          <p:cNvPr id="28" name="Background right">
            <a:extLst>
              <a:ext uri="{FF2B5EF4-FFF2-40B4-BE49-F238E27FC236}">
                <a16:creationId xmlns:a16="http://schemas.microsoft.com/office/drawing/2014/main" id="{0E93835D-15B9-BE40-BF42-D715E830A6E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588641" y="-391320"/>
            <a:ext cx="1946555" cy="9164160"/>
          </a:xfrm>
          <a:prstGeom prst="rect">
            <a:avLst/>
          </a:prstGeom>
        </p:spPr>
      </p:pic>
      <p:sp>
        <p:nvSpPr>
          <p:cNvPr id="29" name="Rectangle 28">
            <a:extLst>
              <a:ext uri="{FF2B5EF4-FFF2-40B4-BE49-F238E27FC236}">
                <a16:creationId xmlns:a16="http://schemas.microsoft.com/office/drawing/2014/main" id="{28A41E84-136E-6243-B508-9F7ED31AB136}"/>
              </a:ext>
            </a:extLst>
          </p:cNvPr>
          <p:cNvSpPr/>
          <p:nvPr userDrawn="1"/>
        </p:nvSpPr>
        <p:spPr>
          <a:xfrm>
            <a:off x="1475656" y="987425"/>
            <a:ext cx="6192688" cy="315753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6" name="chkConfidential">
            <a:extLst>
              <a:ext uri="{FF2B5EF4-FFF2-40B4-BE49-F238E27FC236}">
                <a16:creationId xmlns:a16="http://schemas.microsoft.com/office/drawing/2014/main" id="{6693BA72-31C1-463E-A7B9-F1E60DED98A7}"/>
              </a:ext>
            </a:extLst>
          </p:cNvPr>
          <p:cNvSpPr/>
          <p:nvPr userDrawn="1"/>
        </p:nvSpPr>
        <p:spPr bwMode="gray">
          <a:xfrm>
            <a:off x="6260616" y="4515966"/>
            <a:ext cx="250030" cy="250030"/>
          </a:xfrm>
          <a:prstGeom prst="ellipse">
            <a:avLst/>
          </a:prstGeom>
          <a:pattFill prst="pct5">
            <a:fgClr>
              <a:srgbClr val="FF0000">
                <a:alpha val="0"/>
              </a:srgbClr>
            </a:fgClr>
            <a:bgClr>
              <a:srgbClr val="FF0000">
                <a:alpha val="0"/>
              </a:srgbClr>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7" name="chkRestricted">
            <a:extLst>
              <a:ext uri="{FF2B5EF4-FFF2-40B4-BE49-F238E27FC236}">
                <a16:creationId xmlns:a16="http://schemas.microsoft.com/office/drawing/2014/main" id="{00CA5114-E20D-45F0-96AC-15DAB2AF65E5}"/>
              </a:ext>
            </a:extLst>
          </p:cNvPr>
          <p:cNvSpPr/>
          <p:nvPr userDrawn="1"/>
        </p:nvSpPr>
        <p:spPr bwMode="gray">
          <a:xfrm>
            <a:off x="4994966" y="4515966"/>
            <a:ext cx="250030" cy="250030"/>
          </a:xfrm>
          <a:prstGeom prst="ellipse">
            <a:avLst/>
          </a:prstGeom>
          <a:pattFill prst="pct5">
            <a:fgClr>
              <a:srgbClr val="FF6E23">
                <a:alpha val="0"/>
              </a:srgbClr>
            </a:fgClr>
            <a:bgClr>
              <a:srgbClr val="FF6E23">
                <a:alpha val="0"/>
              </a:srgbClr>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8" name="chkPublic">
            <a:extLst>
              <a:ext uri="{FF2B5EF4-FFF2-40B4-BE49-F238E27FC236}">
                <a16:creationId xmlns:a16="http://schemas.microsoft.com/office/drawing/2014/main" id="{E6CDD936-C45D-49E3-AA42-ED97F2886CC8}"/>
              </a:ext>
            </a:extLst>
          </p:cNvPr>
          <p:cNvSpPr/>
          <p:nvPr userDrawn="1"/>
        </p:nvSpPr>
        <p:spPr bwMode="gray">
          <a:xfrm>
            <a:off x="2516200" y="4515966"/>
            <a:ext cx="250030" cy="250030"/>
          </a:xfrm>
          <a:prstGeom prst="ellipse">
            <a:avLst/>
          </a:prstGeom>
          <a:pattFill prst="pct5">
            <a:fgClr>
              <a:srgbClr val="1C2691">
                <a:alpha val="0"/>
              </a:srgbClr>
            </a:fgClr>
            <a:bgClr>
              <a:srgbClr val="1C2691">
                <a:alpha val="0"/>
              </a:srgbClr>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9" name="chkInternal">
            <a:extLst>
              <a:ext uri="{FF2B5EF4-FFF2-40B4-BE49-F238E27FC236}">
                <a16:creationId xmlns:a16="http://schemas.microsoft.com/office/drawing/2014/main" id="{8B201DDA-2941-4890-873C-870BCDD925AB}"/>
              </a:ext>
            </a:extLst>
          </p:cNvPr>
          <p:cNvSpPr/>
          <p:nvPr userDrawn="1"/>
        </p:nvSpPr>
        <p:spPr bwMode="gray">
          <a:xfrm>
            <a:off x="3689253" y="4515966"/>
            <a:ext cx="250030" cy="250030"/>
          </a:xfrm>
          <a:prstGeom prst="ellipse">
            <a:avLst/>
          </a:prstGeom>
          <a:pattFill prst="pct5">
            <a:fgClr>
              <a:srgbClr val="B878BF"/>
            </a:fgClr>
            <a:bgClr>
              <a:srgbClr val="B878BF"/>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40" name="txtConfidential">
            <a:extLst>
              <a:ext uri="{FF2B5EF4-FFF2-40B4-BE49-F238E27FC236}">
                <a16:creationId xmlns:a16="http://schemas.microsoft.com/office/drawing/2014/main" id="{C37DDCC5-B07C-4A26-8A2E-6916FC72F2E7}"/>
              </a:ext>
            </a:extLst>
          </p:cNvPr>
          <p:cNvSpPr/>
          <p:nvPr userDrawn="1"/>
        </p:nvSpPr>
        <p:spPr bwMode="gray">
          <a:xfrm>
            <a:off x="5669868" y="4904414"/>
            <a:ext cx="1422412" cy="195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0" i="0">
                <a:solidFill>
                  <a:srgbClr val="D9D9D9"/>
                </a:solidFill>
                <a:latin typeface="Arial Black" panose="020B0604020202020204" pitchFamily="34" charset="0"/>
                <a:cs typeface="Arial Black" panose="020B0604020202020204" pitchFamily="34" charset="0"/>
              </a:rPr>
              <a:t>CONFIDENTIAL</a:t>
            </a:r>
          </a:p>
        </p:txBody>
      </p:sp>
      <p:sp>
        <p:nvSpPr>
          <p:cNvPr id="41" name="txtRestricted">
            <a:extLst>
              <a:ext uri="{FF2B5EF4-FFF2-40B4-BE49-F238E27FC236}">
                <a16:creationId xmlns:a16="http://schemas.microsoft.com/office/drawing/2014/main" id="{E4C388CD-A243-44C4-9CB1-FB99534D74FA}"/>
              </a:ext>
            </a:extLst>
          </p:cNvPr>
          <p:cNvSpPr/>
          <p:nvPr userDrawn="1"/>
        </p:nvSpPr>
        <p:spPr bwMode="gray">
          <a:xfrm>
            <a:off x="4562432" y="4904414"/>
            <a:ext cx="1107436" cy="195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0" i="0">
                <a:solidFill>
                  <a:srgbClr val="D9D9D9"/>
                </a:solidFill>
                <a:latin typeface="Arial Black" panose="020B0604020202020204" pitchFamily="34" charset="0"/>
                <a:cs typeface="Arial Black" panose="020B0604020202020204" pitchFamily="34" charset="0"/>
              </a:rPr>
              <a:t>RESTRICTED</a:t>
            </a:r>
          </a:p>
        </p:txBody>
      </p:sp>
      <p:sp>
        <p:nvSpPr>
          <p:cNvPr id="42" name="txtPublic">
            <a:extLst>
              <a:ext uri="{FF2B5EF4-FFF2-40B4-BE49-F238E27FC236}">
                <a16:creationId xmlns:a16="http://schemas.microsoft.com/office/drawing/2014/main" id="{1D11143C-5B06-47E5-B45B-EA51CD6A3962}"/>
              </a:ext>
            </a:extLst>
          </p:cNvPr>
          <p:cNvSpPr/>
          <p:nvPr userDrawn="1"/>
        </p:nvSpPr>
        <p:spPr bwMode="gray">
          <a:xfrm>
            <a:off x="2285492" y="4904414"/>
            <a:ext cx="711206" cy="210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0" i="0">
                <a:solidFill>
                  <a:srgbClr val="D9D9D9"/>
                </a:solidFill>
                <a:latin typeface="Arial Black" panose="020B0604020202020204" pitchFamily="34" charset="0"/>
                <a:cs typeface="Arial Black" panose="020B0604020202020204" pitchFamily="34" charset="0"/>
              </a:rPr>
              <a:t>PUBLIC</a:t>
            </a:r>
          </a:p>
        </p:txBody>
      </p:sp>
      <p:sp>
        <p:nvSpPr>
          <p:cNvPr id="43" name="txtInternal">
            <a:extLst>
              <a:ext uri="{FF2B5EF4-FFF2-40B4-BE49-F238E27FC236}">
                <a16:creationId xmlns:a16="http://schemas.microsoft.com/office/drawing/2014/main" id="{C935F8F4-301D-4DF6-BCD2-0D8701D32C74}"/>
              </a:ext>
            </a:extLst>
          </p:cNvPr>
          <p:cNvSpPr/>
          <p:nvPr userDrawn="1"/>
        </p:nvSpPr>
        <p:spPr bwMode="gray">
          <a:xfrm>
            <a:off x="3303958" y="4904414"/>
            <a:ext cx="997759" cy="20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0" i="0">
                <a:solidFill>
                  <a:srgbClr val="B878BF"/>
                </a:solidFill>
                <a:latin typeface="Arial Black" panose="020B0604020202020204" pitchFamily="34" charset="0"/>
                <a:cs typeface="Arial Black" panose="020B0604020202020204" pitchFamily="34" charset="0"/>
              </a:rPr>
              <a:t>INTERNAL</a:t>
            </a:r>
          </a:p>
        </p:txBody>
      </p:sp>
      <p:cxnSp>
        <p:nvCxnSpPr>
          <p:cNvPr id="44" name="Connecteur droit 25">
            <a:extLst>
              <a:ext uri="{FF2B5EF4-FFF2-40B4-BE49-F238E27FC236}">
                <a16:creationId xmlns:a16="http://schemas.microsoft.com/office/drawing/2014/main" id="{FC0E8454-E57C-411E-9C78-8398B2102268}"/>
              </a:ext>
            </a:extLst>
          </p:cNvPr>
          <p:cNvCxnSpPr>
            <a:cxnSpLocks/>
          </p:cNvCxnSpPr>
          <p:nvPr userDrawn="1"/>
        </p:nvCxnSpPr>
        <p:spPr>
          <a:xfrm>
            <a:off x="3221596" y="4803998"/>
            <a:ext cx="0" cy="198000"/>
          </a:xfrm>
          <a:prstGeom prst="line">
            <a:avLst/>
          </a:prstGeom>
          <a:ln w="6350">
            <a:solidFill>
              <a:srgbClr val="F0F0F0"/>
            </a:solidFill>
          </a:ln>
        </p:spPr>
        <p:style>
          <a:lnRef idx="1">
            <a:schemeClr val="accent1"/>
          </a:lnRef>
          <a:fillRef idx="0">
            <a:schemeClr val="accent1"/>
          </a:fillRef>
          <a:effectRef idx="0">
            <a:schemeClr val="accent1"/>
          </a:effectRef>
          <a:fontRef idx="minor">
            <a:schemeClr val="tx1"/>
          </a:fontRef>
        </p:style>
      </p:cxnSp>
      <p:cxnSp>
        <p:nvCxnSpPr>
          <p:cNvPr id="45" name="Connecteur droit 25">
            <a:extLst>
              <a:ext uri="{FF2B5EF4-FFF2-40B4-BE49-F238E27FC236}">
                <a16:creationId xmlns:a16="http://schemas.microsoft.com/office/drawing/2014/main" id="{7CF81292-D4B1-48DD-9CFF-7232C1915F4B}"/>
              </a:ext>
            </a:extLst>
          </p:cNvPr>
          <p:cNvCxnSpPr>
            <a:cxnSpLocks/>
          </p:cNvCxnSpPr>
          <p:nvPr userDrawn="1"/>
        </p:nvCxnSpPr>
        <p:spPr>
          <a:xfrm>
            <a:off x="4517740" y="4803998"/>
            <a:ext cx="0" cy="198000"/>
          </a:xfrm>
          <a:prstGeom prst="line">
            <a:avLst/>
          </a:prstGeom>
          <a:ln w="6350">
            <a:solidFill>
              <a:srgbClr val="F0F0F0"/>
            </a:solidFill>
          </a:ln>
        </p:spPr>
        <p:style>
          <a:lnRef idx="1">
            <a:schemeClr val="accent1"/>
          </a:lnRef>
          <a:fillRef idx="0">
            <a:schemeClr val="accent1"/>
          </a:fillRef>
          <a:effectRef idx="0">
            <a:schemeClr val="accent1"/>
          </a:effectRef>
          <a:fontRef idx="minor">
            <a:schemeClr val="tx1"/>
          </a:fontRef>
        </p:style>
      </p:cxnSp>
      <p:cxnSp>
        <p:nvCxnSpPr>
          <p:cNvPr id="46" name="Connecteur droit 25">
            <a:extLst>
              <a:ext uri="{FF2B5EF4-FFF2-40B4-BE49-F238E27FC236}">
                <a16:creationId xmlns:a16="http://schemas.microsoft.com/office/drawing/2014/main" id="{1699289E-6D7A-4B29-B142-3FD7563250D3}"/>
              </a:ext>
            </a:extLst>
          </p:cNvPr>
          <p:cNvCxnSpPr>
            <a:cxnSpLocks/>
          </p:cNvCxnSpPr>
          <p:nvPr userDrawn="1"/>
        </p:nvCxnSpPr>
        <p:spPr>
          <a:xfrm>
            <a:off x="5741876" y="4803998"/>
            <a:ext cx="0" cy="198000"/>
          </a:xfrm>
          <a:prstGeom prst="line">
            <a:avLst/>
          </a:prstGeom>
          <a:ln w="6350">
            <a:solidFill>
              <a:srgbClr val="F0F0F0"/>
            </a:solidFill>
          </a:ln>
        </p:spPr>
        <p:style>
          <a:lnRef idx="1">
            <a:schemeClr val="accent1"/>
          </a:lnRef>
          <a:fillRef idx="0">
            <a:schemeClr val="accent1"/>
          </a:fillRef>
          <a:effectRef idx="0">
            <a:schemeClr val="accent1"/>
          </a:effectRef>
          <a:fontRef idx="minor">
            <a:schemeClr val="tx1"/>
          </a:fontRef>
        </p:style>
      </p:cxnSp>
      <p:sp>
        <p:nvSpPr>
          <p:cNvPr id="17" name="Subtitle 2"/>
          <p:cNvSpPr>
            <a:spLocks noGrp="1"/>
          </p:cNvSpPr>
          <p:nvPr>
            <p:ph type="subTitle" idx="1" hasCustomPrompt="1"/>
          </p:nvPr>
        </p:nvSpPr>
        <p:spPr>
          <a:xfrm>
            <a:off x="1983420" y="3373288"/>
            <a:ext cx="5177160" cy="350590"/>
          </a:xfrm>
        </p:spPr>
        <p:txBody>
          <a:bodyPr wrap="square" lIns="0" tIns="0" rIns="0" bIns="0">
            <a:noAutofit/>
          </a:bodyPr>
          <a:lstStyle>
            <a:lvl1pPr marL="0" indent="0" algn="ctr">
              <a:buNone/>
              <a:defRPr sz="21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Date</a:t>
            </a:r>
          </a:p>
        </p:txBody>
      </p:sp>
      <p:sp>
        <p:nvSpPr>
          <p:cNvPr id="3" name="Title 2"/>
          <p:cNvSpPr>
            <a:spLocks noGrp="1"/>
          </p:cNvSpPr>
          <p:nvPr>
            <p:ph type="title" hasCustomPrompt="1"/>
          </p:nvPr>
        </p:nvSpPr>
        <p:spPr>
          <a:xfrm>
            <a:off x="1983420" y="2377478"/>
            <a:ext cx="5177160" cy="968400"/>
          </a:xfrm>
        </p:spPr>
        <p:txBody>
          <a:bodyPr vert="horz" lIns="0" tIns="0" rIns="0" bIns="0" rtlCol="0" anchor="b" anchorCtr="0">
            <a:noAutofit/>
          </a:bodyPr>
          <a:lstStyle>
            <a:lvl1pPr algn="ctr">
              <a:defRPr lang="en-GB" dirty="0"/>
            </a:lvl1pPr>
          </a:lstStyle>
          <a:p>
            <a:pPr lvl="0"/>
            <a:r>
              <a:rPr lang="en-GB"/>
              <a:t>Click to edit Master title style in 2 lines max.</a:t>
            </a:r>
          </a:p>
        </p:txBody>
      </p:sp>
      <p:sp>
        <p:nvSpPr>
          <p:cNvPr id="23" name="Slide Number Placeholder 3"/>
          <p:cNvSpPr>
            <a:spLocks noGrp="1"/>
          </p:cNvSpPr>
          <p:nvPr>
            <p:ph type="sldNum" sz="quarter" idx="22"/>
          </p:nvPr>
        </p:nvSpPr>
        <p:spPr>
          <a:xfrm>
            <a:off x="8280000" y="4903200"/>
            <a:ext cx="648000" cy="250031"/>
          </a:xfrm>
        </p:spPr>
        <p:txBody>
          <a:bodyPr/>
          <a:lstStyle/>
          <a:p>
            <a:fld id="{733122C9-A0B9-462F-8757-0847AD287B63}" type="slidenum">
              <a:rPr lang="en-US" noProof="0" smtClean="0"/>
              <a:pPr/>
              <a:t>‹#›</a:t>
            </a:fld>
            <a:endParaRPr lang="en-US" noProof="0"/>
          </a:p>
        </p:txBody>
      </p:sp>
      <p:pic>
        <p:nvPicPr>
          <p:cNvPr id="21" name="Picture 20">
            <a:extLst>
              <a:ext uri="{FF2B5EF4-FFF2-40B4-BE49-F238E27FC236}">
                <a16:creationId xmlns:a16="http://schemas.microsoft.com/office/drawing/2014/main" id="{24B81763-4DC6-DB40-81E7-633B23ADAB2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1977161" y="1563681"/>
            <a:ext cx="2717800" cy="774699"/>
          </a:xfrm>
          <a:prstGeom prst="rect">
            <a:avLst/>
          </a:prstGeom>
        </p:spPr>
      </p:pic>
      <p:grpSp>
        <p:nvGrpSpPr>
          <p:cNvPr id="2" name="Group 1">
            <a:extLst>
              <a:ext uri="{FF2B5EF4-FFF2-40B4-BE49-F238E27FC236}">
                <a16:creationId xmlns:a16="http://schemas.microsoft.com/office/drawing/2014/main" id="{413D7EFC-37C1-E446-93B7-B2C06EB81B93}"/>
              </a:ext>
            </a:extLst>
          </p:cNvPr>
          <p:cNvGrpSpPr/>
          <p:nvPr userDrawn="1"/>
        </p:nvGrpSpPr>
        <p:grpSpPr>
          <a:xfrm>
            <a:off x="1469187" y="975214"/>
            <a:ext cx="6199157" cy="3169750"/>
            <a:chOff x="1469187" y="975214"/>
            <a:chExt cx="6199157" cy="3169750"/>
          </a:xfrm>
        </p:grpSpPr>
        <p:sp>
          <p:nvSpPr>
            <p:cNvPr id="31" name="L-shape 30">
              <a:extLst>
                <a:ext uri="{FF2B5EF4-FFF2-40B4-BE49-F238E27FC236}">
                  <a16:creationId xmlns:a16="http://schemas.microsoft.com/office/drawing/2014/main" id="{EDF6484A-C1C9-DB41-AD25-CD333112003E}"/>
                </a:ext>
              </a:extLst>
            </p:cNvPr>
            <p:cNvSpPr/>
            <p:nvPr userDrawn="1"/>
          </p:nvSpPr>
          <p:spPr>
            <a:xfrm rot="5400000" flipH="1" flipV="1">
              <a:off x="6652793" y="3129412"/>
              <a:ext cx="1015156" cy="1015947"/>
            </a:xfrm>
            <a:prstGeom prst="corner">
              <a:avLst>
                <a:gd name="adj1" fmla="val 32977"/>
                <a:gd name="adj2" fmla="val 33563"/>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2" name="L-shape 31">
              <a:extLst>
                <a:ext uri="{FF2B5EF4-FFF2-40B4-BE49-F238E27FC236}">
                  <a16:creationId xmlns:a16="http://schemas.microsoft.com/office/drawing/2014/main" id="{B13CADEA-65B2-A541-858F-0B8505D92F86}"/>
                </a:ext>
              </a:extLst>
            </p:cNvPr>
            <p:cNvSpPr/>
            <p:nvPr userDrawn="1"/>
          </p:nvSpPr>
          <p:spPr>
            <a:xfrm rot="5400000">
              <a:off x="1469583" y="974818"/>
              <a:ext cx="1015156" cy="1015947"/>
            </a:xfrm>
            <a:prstGeom prst="corner">
              <a:avLst>
                <a:gd name="adj1" fmla="val 32977"/>
                <a:gd name="adj2" fmla="val 335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Tree>
    <p:extLst>
      <p:ext uri="{BB962C8B-B14F-4D97-AF65-F5344CB8AC3E}">
        <p14:creationId xmlns:p14="http://schemas.microsoft.com/office/powerpoint/2010/main" val="1204245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B">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p:txBody>
          <a:bodyPr/>
          <a:lstStyle>
            <a:lvl1pPr marL="0" indent="0">
              <a:buNone/>
              <a:defRPr sz="2000"/>
            </a:lvl1pPr>
            <a:lvl2pPr marL="216000" indent="-216000">
              <a:buClr>
                <a:schemeClr val="accent1"/>
              </a:buClr>
              <a:buSzPct val="100000"/>
              <a:buFont typeface="Arial" panose="020B0604020202020204" pitchFamily="34" charset="0"/>
              <a:buChar char="•"/>
              <a:defRPr sz="1800"/>
            </a:lvl2pPr>
            <a:lvl3pPr>
              <a:defRPr/>
            </a:lvl3pPr>
            <a:lvl4pPr>
              <a:defRPr baseline="0"/>
            </a:lvl4pPr>
            <a:lvl5pPr>
              <a:defRPr/>
            </a:lvl5pPr>
          </a:lstStyle>
          <a:p>
            <a:pPr lvl="0"/>
            <a:r>
              <a:rPr lang="en-US" noProof="0" dirty="0"/>
              <a:t>Text level 1</a:t>
            </a:r>
          </a:p>
          <a:p>
            <a:pPr lvl="1"/>
            <a:r>
              <a:rPr lang="en-US" noProof="0" dirty="0"/>
              <a:t>Text level 2</a:t>
            </a:r>
          </a:p>
        </p:txBody>
      </p:sp>
      <p:sp>
        <p:nvSpPr>
          <p:cNvPr id="7" name="Title 6"/>
          <p:cNvSpPr>
            <a:spLocks noGrp="1"/>
          </p:cNvSpPr>
          <p:nvPr>
            <p:ph type="title"/>
          </p:nvPr>
        </p:nvSpPr>
        <p:spPr/>
        <p:txBody>
          <a:bodyPr/>
          <a:lstStyle/>
          <a:p>
            <a:r>
              <a:rPr lang="en-GB"/>
              <a:t>Click to edit Master title style</a:t>
            </a:r>
            <a:endParaRPr lang="en-GB" dirty="0"/>
          </a:p>
        </p:txBody>
      </p:sp>
      <p:sp>
        <p:nvSpPr>
          <p:cNvPr id="4" name="Date Placeholder 3">
            <a:extLst>
              <a:ext uri="{FF2B5EF4-FFF2-40B4-BE49-F238E27FC236}">
                <a16:creationId xmlns:a16="http://schemas.microsoft.com/office/drawing/2014/main" id="{1E399043-C45C-7B47-873D-AB2028FA5F5D}"/>
              </a:ext>
            </a:extLst>
          </p:cNvPr>
          <p:cNvSpPr>
            <a:spLocks noGrp="1"/>
          </p:cNvSpPr>
          <p:nvPr>
            <p:ph type="dt" sz="half" idx="10"/>
          </p:nvPr>
        </p:nvSpPr>
        <p:spPr/>
        <p:txBody>
          <a:bodyPr/>
          <a:lstStyle/>
          <a:p>
            <a:pPr algn="l"/>
            <a:r>
              <a:rPr lang="en-US"/>
              <a:t>29/07/2021</a:t>
            </a:r>
            <a:endParaRPr lang="en-US" dirty="0"/>
          </a:p>
        </p:txBody>
      </p:sp>
      <p:sp>
        <p:nvSpPr>
          <p:cNvPr id="6" name="Footer Placeholder 5">
            <a:extLst>
              <a:ext uri="{FF2B5EF4-FFF2-40B4-BE49-F238E27FC236}">
                <a16:creationId xmlns:a16="http://schemas.microsoft.com/office/drawing/2014/main" id="{AC2D7586-1DAC-8A4D-AE39-2A4AD1B2C8A1}"/>
              </a:ext>
            </a:extLst>
          </p:cNvPr>
          <p:cNvSpPr>
            <a:spLocks noGrp="1"/>
          </p:cNvSpPr>
          <p:nvPr>
            <p:ph type="ftr" sz="quarter" idx="11"/>
          </p:nvPr>
        </p:nvSpPr>
        <p:spPr/>
        <p:txBody>
          <a:bodyPr/>
          <a:lstStyle>
            <a:lvl1pPr algn="l">
              <a:defRPr/>
            </a:lvl1pPr>
          </a:lstStyle>
          <a:p>
            <a:r>
              <a:rPr lang="en-US"/>
              <a:t>OECD-NEA | Market Insights on SMR as a Solution for Market Applications</a:t>
            </a:r>
            <a:endParaRPr lang="en-US" dirty="0"/>
          </a:p>
        </p:txBody>
      </p:sp>
      <p:sp>
        <p:nvSpPr>
          <p:cNvPr id="10" name="Slide Number Placeholder 9">
            <a:extLst>
              <a:ext uri="{FF2B5EF4-FFF2-40B4-BE49-F238E27FC236}">
                <a16:creationId xmlns:a16="http://schemas.microsoft.com/office/drawing/2014/main" id="{2DF1D102-522B-1942-80E4-528358EC4A14}"/>
              </a:ext>
            </a:extLst>
          </p:cNvPr>
          <p:cNvSpPr>
            <a:spLocks noGrp="1"/>
          </p:cNvSpPr>
          <p:nvPr>
            <p:ph type="sldNum" sz="quarter" idx="12"/>
          </p:nvPr>
        </p:nvSpPr>
        <p:spPr/>
        <p:txBody>
          <a:bodyPr/>
          <a:lstStyle/>
          <a:p>
            <a:fld id="{733122C9-A0B9-462F-8757-0847AD287B63}" type="slidenum">
              <a:rPr lang="en-US" smtClean="0"/>
              <a:pPr/>
              <a:t>‹#›</a:t>
            </a:fld>
            <a:endParaRPr lang="en-US" dirty="0"/>
          </a:p>
        </p:txBody>
      </p:sp>
    </p:spTree>
    <p:extLst>
      <p:ext uri="{BB962C8B-B14F-4D97-AF65-F5344CB8AC3E}">
        <p14:creationId xmlns:p14="http://schemas.microsoft.com/office/powerpoint/2010/main" val="2866331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4_Chapter A">
    <p:bg bwMode="auto">
      <p:bgRef idx="1001">
        <a:schemeClr val="bg1"/>
      </p:bgRef>
    </p:bg>
    <p:spTree>
      <p:nvGrpSpPr>
        <p:cNvPr id="1" name=""/>
        <p:cNvGrpSpPr/>
        <p:nvPr/>
      </p:nvGrpSpPr>
      <p:grpSpPr>
        <a:xfrm>
          <a:off x="0" y="0"/>
          <a:ext cx="0" cy="0"/>
          <a:chOff x="0" y="0"/>
          <a:chExt cx="0" cy="0"/>
        </a:xfrm>
      </p:grpSpPr>
      <p:sp>
        <p:nvSpPr>
          <p:cNvPr id="9" name="Espace réservé pour une image  61">
            <a:extLst>
              <a:ext uri="{FF2B5EF4-FFF2-40B4-BE49-F238E27FC236}">
                <a16:creationId xmlns:a16="http://schemas.microsoft.com/office/drawing/2014/main" id="{C1D80B02-3ED4-4E1E-A897-042DB3BFBF04}"/>
              </a:ext>
            </a:extLst>
          </p:cNvPr>
          <p:cNvSpPr>
            <a:spLocks noGrp="1"/>
          </p:cNvSpPr>
          <p:nvPr>
            <p:ph type="pic" sz="quarter" idx="25" hasCustomPrompt="1"/>
          </p:nvPr>
        </p:nvSpPr>
        <p:spPr bwMode="gray">
          <a:xfrm>
            <a:off x="0" y="0"/>
            <a:ext cx="9151610" cy="5143499"/>
          </a:xfrm>
          <a:solidFill>
            <a:schemeClr val="bg2"/>
          </a:solidFill>
        </p:spPr>
        <p:txBody>
          <a:bodyPr lIns="360000" tIns="720000" rIns="360000" anchor="ctr" anchorCtr="0"/>
          <a:lstStyle>
            <a:lvl1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lvl1pPr>
          </a:lstStyle>
          <a:p>
            <a:r>
              <a:rPr lang="en-US" noProof="0" dirty="0"/>
              <a:t>Select the icon to insert a picture</a:t>
            </a:r>
          </a:p>
        </p:txBody>
      </p:sp>
      <p:sp>
        <p:nvSpPr>
          <p:cNvPr id="2" name="Chapter Title"/>
          <p:cNvSpPr>
            <a:spLocks noGrp="1"/>
          </p:cNvSpPr>
          <p:nvPr userDrawn="1">
            <p:ph type="title" hasCustomPrompt="1"/>
          </p:nvPr>
        </p:nvSpPr>
        <p:spPr>
          <a:xfrm>
            <a:off x="4139952" y="2031810"/>
            <a:ext cx="3456384" cy="827972"/>
          </a:xfrm>
          <a:noFill/>
        </p:spPr>
        <p:txBody>
          <a:bodyPr vert="horz" lIns="0" tIns="0" rIns="0" bIns="0" rtlCol="0" anchor="ctr" anchorCtr="0">
            <a:noAutofit/>
          </a:bodyPr>
          <a:lstStyle>
            <a:lvl1pPr algn="l">
              <a:lnSpc>
                <a:spcPts val="3300"/>
              </a:lnSpc>
              <a:defRPr lang="en-GB" sz="3200">
                <a:solidFill>
                  <a:schemeClr val="accent2"/>
                </a:solidFill>
                <a:latin typeface="Arial Black" panose="020B0A04020102020204" pitchFamily="34" charset="0"/>
                <a:ea typeface="+mn-ea"/>
                <a:cs typeface="+mn-cs"/>
              </a:defRPr>
            </a:lvl1pPr>
          </a:lstStyle>
          <a:p>
            <a:pPr marL="0" lvl="0" indent="0">
              <a:lnSpc>
                <a:spcPct val="100000"/>
              </a:lnSpc>
              <a:spcBef>
                <a:spcPts val="0"/>
              </a:spcBef>
              <a:spcAft>
                <a:spcPts val="0"/>
              </a:spcAft>
              <a:buClr>
                <a:schemeClr val="accent1"/>
              </a:buClr>
              <a:buSzPct val="80000"/>
              <a:buFont typeface="Wingdings" panose="05000000000000000000" pitchFamily="2" charset="2"/>
            </a:pPr>
            <a:r>
              <a:rPr lang="en-US" dirty="0"/>
              <a:t>Slogan </a:t>
            </a:r>
            <a:br>
              <a:rPr lang="en-US" dirty="0"/>
            </a:br>
            <a:r>
              <a:rPr lang="en-US" dirty="0"/>
              <a:t>our quote </a:t>
            </a:r>
            <a:br>
              <a:rPr lang="en-US" dirty="0"/>
            </a:br>
            <a:r>
              <a:rPr lang="en-US" dirty="0"/>
              <a:t>with 4 lines maximum</a:t>
            </a:r>
            <a:endParaRPr lang="en-GB" dirty="0"/>
          </a:p>
        </p:txBody>
      </p:sp>
      <p:sp>
        <p:nvSpPr>
          <p:cNvPr id="3" name="Date Placeholder 2">
            <a:extLst>
              <a:ext uri="{FF2B5EF4-FFF2-40B4-BE49-F238E27FC236}">
                <a16:creationId xmlns:a16="http://schemas.microsoft.com/office/drawing/2014/main" id="{80C65891-49B6-B94F-ACAC-0A9A5E5A69E6}"/>
              </a:ext>
            </a:extLst>
          </p:cNvPr>
          <p:cNvSpPr>
            <a:spLocks noGrp="1"/>
          </p:cNvSpPr>
          <p:nvPr userDrawn="1">
            <p:ph type="dt" sz="half" idx="26"/>
          </p:nvPr>
        </p:nvSpPr>
        <p:spPr>
          <a:xfrm>
            <a:off x="540000" y="4903200"/>
            <a:ext cx="540000" cy="250031"/>
          </a:xfrm>
        </p:spPr>
        <p:txBody>
          <a:bodyPr/>
          <a:lstStyle/>
          <a:p>
            <a:pPr algn="l"/>
            <a:r>
              <a:rPr lang="en-US"/>
              <a:t>29/07/2021</a:t>
            </a:r>
            <a:endParaRPr lang="en-US" dirty="0"/>
          </a:p>
        </p:txBody>
      </p:sp>
      <p:sp>
        <p:nvSpPr>
          <p:cNvPr id="4" name="Footer Placeholder 3">
            <a:extLst>
              <a:ext uri="{FF2B5EF4-FFF2-40B4-BE49-F238E27FC236}">
                <a16:creationId xmlns:a16="http://schemas.microsoft.com/office/drawing/2014/main" id="{42E49AB2-1AF6-FF4E-B2C4-5CD76031E779}"/>
              </a:ext>
            </a:extLst>
          </p:cNvPr>
          <p:cNvSpPr>
            <a:spLocks noGrp="1"/>
          </p:cNvSpPr>
          <p:nvPr userDrawn="1">
            <p:ph type="ftr" sz="quarter" idx="27"/>
          </p:nvPr>
        </p:nvSpPr>
        <p:spPr>
          <a:xfrm>
            <a:off x="1152824" y="4903200"/>
            <a:ext cx="6660000" cy="250031"/>
          </a:xfrm>
        </p:spPr>
        <p:txBody>
          <a:bodyPr/>
          <a:lstStyle>
            <a:lvl1pPr algn="l">
              <a:defRPr/>
            </a:lvl1pPr>
          </a:lstStyle>
          <a:p>
            <a:r>
              <a:rPr lang="en-US"/>
              <a:t>OECD-NEA | Market Insights on SMR as a Solution for Market Applications</a:t>
            </a:r>
            <a:endParaRPr lang="en-US" dirty="0"/>
          </a:p>
        </p:txBody>
      </p:sp>
      <p:sp>
        <p:nvSpPr>
          <p:cNvPr id="5" name="Slide Number Placeholder 4">
            <a:extLst>
              <a:ext uri="{FF2B5EF4-FFF2-40B4-BE49-F238E27FC236}">
                <a16:creationId xmlns:a16="http://schemas.microsoft.com/office/drawing/2014/main" id="{0CD9211F-2542-3E46-8F53-D42A8F9A0BEB}"/>
              </a:ext>
            </a:extLst>
          </p:cNvPr>
          <p:cNvSpPr>
            <a:spLocks noGrp="1"/>
          </p:cNvSpPr>
          <p:nvPr userDrawn="1">
            <p:ph type="sldNum" sz="quarter" idx="28"/>
          </p:nvPr>
        </p:nvSpPr>
        <p:spPr>
          <a:xfrm>
            <a:off x="8280000" y="4903200"/>
            <a:ext cx="649285" cy="250031"/>
          </a:xfrm>
        </p:spPr>
        <p:txBody>
          <a:bodyPr/>
          <a:lstStyle/>
          <a:p>
            <a:fld id="{733122C9-A0B9-462F-8757-0847AD287B63}" type="slidenum">
              <a:rPr lang="en-US" smtClean="0"/>
              <a:pPr/>
              <a:t>‹#›</a:t>
            </a:fld>
            <a:endParaRPr lang="en-US" dirty="0"/>
          </a:p>
        </p:txBody>
      </p:sp>
      <p:sp>
        <p:nvSpPr>
          <p:cNvPr id="20" name="L-shape 19">
            <a:extLst>
              <a:ext uri="{FF2B5EF4-FFF2-40B4-BE49-F238E27FC236}">
                <a16:creationId xmlns:a16="http://schemas.microsoft.com/office/drawing/2014/main" id="{5ACF17C1-CB07-844B-8B1A-52935C25A1E3}"/>
              </a:ext>
            </a:extLst>
          </p:cNvPr>
          <p:cNvSpPr/>
          <p:nvPr userDrawn="1"/>
        </p:nvSpPr>
        <p:spPr>
          <a:xfrm rot="5400000">
            <a:off x="3361551" y="825484"/>
            <a:ext cx="827972" cy="828618"/>
          </a:xfrm>
          <a:prstGeom prst="corner">
            <a:avLst>
              <a:gd name="adj1" fmla="val 32977"/>
              <a:gd name="adj2" fmla="val 335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21" name="L-shape 20">
            <a:extLst>
              <a:ext uri="{FF2B5EF4-FFF2-40B4-BE49-F238E27FC236}">
                <a16:creationId xmlns:a16="http://schemas.microsoft.com/office/drawing/2014/main" id="{9410D150-A93B-4948-9CD6-D1443FA07833}"/>
              </a:ext>
            </a:extLst>
          </p:cNvPr>
          <p:cNvSpPr/>
          <p:nvPr userDrawn="1"/>
        </p:nvSpPr>
        <p:spPr>
          <a:xfrm rot="5400000" flipH="1" flipV="1">
            <a:off x="6782458" y="3237631"/>
            <a:ext cx="827972" cy="828618"/>
          </a:xfrm>
          <a:prstGeom prst="corner">
            <a:avLst>
              <a:gd name="adj1" fmla="val 32977"/>
              <a:gd name="adj2" fmla="val 33563"/>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pic>
        <p:nvPicPr>
          <p:cNvPr id="22" name="Picture 21" descr="A picture containing logo&#10;&#10;Description automatically generated">
            <a:extLst>
              <a:ext uri="{FF2B5EF4-FFF2-40B4-BE49-F238E27FC236}">
                <a16:creationId xmlns:a16="http://schemas.microsoft.com/office/drawing/2014/main" id="{FB54BBB6-3775-B84C-A5BE-FC805A07B7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00192" y="339502"/>
            <a:ext cx="2768600" cy="774700"/>
          </a:xfrm>
          <a:prstGeom prst="rect">
            <a:avLst/>
          </a:prstGeom>
        </p:spPr>
      </p:pic>
      <p:pic>
        <p:nvPicPr>
          <p:cNvPr id="24" name="Picture 23">
            <a:extLst>
              <a:ext uri="{FF2B5EF4-FFF2-40B4-BE49-F238E27FC236}">
                <a16:creationId xmlns:a16="http://schemas.microsoft.com/office/drawing/2014/main" id="{9B9AFD1B-71F2-034E-8A9B-DBC4E201E02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95536" y="416972"/>
            <a:ext cx="2174240" cy="619760"/>
          </a:xfrm>
          <a:prstGeom prst="rect">
            <a:avLst/>
          </a:prstGeom>
        </p:spPr>
      </p:pic>
      <p:sp>
        <p:nvSpPr>
          <p:cNvPr id="6" name="TxtMention2">
            <a:extLst>
              <a:ext uri="{FF2B5EF4-FFF2-40B4-BE49-F238E27FC236}">
                <a16:creationId xmlns:a16="http://schemas.microsoft.com/office/drawing/2014/main" id="{784E9626-57F0-FB4F-98B0-5E45ACB95335}"/>
              </a:ext>
            </a:extLst>
          </p:cNvPr>
          <p:cNvSpPr txBox="1"/>
          <p:nvPr userDrawn="1"/>
        </p:nvSpPr>
        <p:spPr>
          <a:xfrm>
            <a:off x="8890000" y="4127500"/>
            <a:ext cx="261610" cy="635000"/>
          </a:xfrm>
          <a:prstGeom prst="rect">
            <a:avLst/>
          </a:prstGeom>
          <a:noFill/>
        </p:spPr>
        <p:txBody>
          <a:bodyPr vert="mongolianVert" rtlCol="0">
            <a:spAutoFit/>
          </a:bodyPr>
          <a:lstStyle/>
          <a:p>
            <a:pPr algn="r"/>
            <a:r>
              <a:rPr lang="en-GB" sz="500" b="1">
                <a:solidFill>
                  <a:srgbClr val="B878BF"/>
                </a:solidFill>
                <a:latin typeface="Arial" panose="020B0604020202020204" pitchFamily="34" charset="0"/>
              </a:rPr>
              <a:t>INTERNAL</a:t>
            </a:r>
            <a:endParaRPr lang="en-BE" sz="500" b="1">
              <a:solidFill>
                <a:srgbClr val="B878BF"/>
              </a:solidFill>
              <a:latin typeface="Arial" panose="020B0604020202020204" pitchFamily="34" charset="0"/>
            </a:endParaRPr>
          </a:p>
        </p:txBody>
      </p:sp>
    </p:spTree>
    <p:extLst>
      <p:ext uri="{BB962C8B-B14F-4D97-AF65-F5344CB8AC3E}">
        <p14:creationId xmlns:p14="http://schemas.microsoft.com/office/powerpoint/2010/main" val="1160627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41">
          <p15:clr>
            <a:srgbClr val="FBAE40"/>
          </p15:clr>
        </p15:guide>
        <p15:guide id="2" pos="2880">
          <p15:clr>
            <a:srgbClr val="FBAE40"/>
          </p15:clr>
        </p15:guide>
        <p15:guide id="3" pos="546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A">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p:txBody>
          <a:bodyPr/>
          <a:lstStyle>
            <a:lvl2pPr>
              <a:defRPr/>
            </a:lvl2pPr>
            <a:lvl3pPr>
              <a:defRPr/>
            </a:lvl3pPr>
            <a:lvl4pPr>
              <a:defRPr baseline="0"/>
            </a:lvl4pPr>
            <a:lvl5pPr>
              <a:defRPr/>
            </a:lvl5p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9" name="Title 8"/>
          <p:cNvSpPr>
            <a:spLocks noGrp="1"/>
          </p:cNvSpPr>
          <p:nvPr>
            <p:ph type="title"/>
          </p:nvPr>
        </p:nvSpPr>
        <p:spPr/>
        <p:txBody>
          <a:bodyPr/>
          <a:lstStyle/>
          <a:p>
            <a:r>
              <a:rPr lang="en-US"/>
              <a:t>Click to edit Master title style</a:t>
            </a:r>
            <a:endParaRPr lang="en-GB"/>
          </a:p>
        </p:txBody>
      </p:sp>
      <p:sp>
        <p:nvSpPr>
          <p:cNvPr id="5" name="Date Placeholder 4"/>
          <p:cNvSpPr>
            <a:spLocks noGrp="1"/>
          </p:cNvSpPr>
          <p:nvPr>
            <p:ph type="dt" sz="half" idx="10"/>
          </p:nvPr>
        </p:nvSpPr>
        <p:spPr/>
        <p:txBody>
          <a:bodyPr/>
          <a:lstStyle/>
          <a:p>
            <a:pPr algn="l"/>
            <a:r>
              <a:rPr lang="en-US" noProof="0"/>
              <a:t>29/07/2021</a:t>
            </a:r>
          </a:p>
        </p:txBody>
      </p:sp>
      <p:sp>
        <p:nvSpPr>
          <p:cNvPr id="7" name="Footer Placeholder 6"/>
          <p:cNvSpPr>
            <a:spLocks noGrp="1"/>
          </p:cNvSpPr>
          <p:nvPr>
            <p:ph type="ftr" sz="quarter" idx="11"/>
          </p:nvPr>
        </p:nvSpPr>
        <p:spPr/>
        <p:txBody>
          <a:bodyPr/>
          <a:lstStyle/>
          <a:p>
            <a:pPr algn="l"/>
            <a:r>
              <a:rPr lang="en-US" noProof="0"/>
              <a:t>OECD-NEA | Market Insights on SMR as a Solution for Market Applications</a:t>
            </a:r>
          </a:p>
        </p:txBody>
      </p:sp>
      <p:sp>
        <p:nvSpPr>
          <p:cNvPr id="8" name="Slide Number Placeholder 7"/>
          <p:cNvSpPr>
            <a:spLocks noGrp="1"/>
          </p:cNvSpPr>
          <p:nvPr>
            <p:ph type="sldNum" sz="quarter" idx="12"/>
          </p:nvPr>
        </p:nvSpPr>
        <p:spPr/>
        <p:txBody>
          <a:bodyPr/>
          <a:lstStyle/>
          <a:p>
            <a:fld id="{733122C9-A0B9-462F-8757-0847AD287B63}" type="slidenum">
              <a:rPr lang="en-US" noProof="0" smtClean="0"/>
              <a:pPr/>
              <a:t>‹#›</a:t>
            </a:fld>
            <a:endParaRPr lang="en-US" noProof="0"/>
          </a:p>
        </p:txBody>
      </p:sp>
    </p:spTree>
    <p:extLst>
      <p:ext uri="{BB962C8B-B14F-4D97-AF65-F5344CB8AC3E}">
        <p14:creationId xmlns:p14="http://schemas.microsoft.com/office/powerpoint/2010/main" val="40950650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Content and picture">
    <p:spTree>
      <p:nvGrpSpPr>
        <p:cNvPr id="1" name=""/>
        <p:cNvGrpSpPr/>
        <p:nvPr/>
      </p:nvGrpSpPr>
      <p:grpSpPr>
        <a:xfrm>
          <a:off x="0" y="0"/>
          <a:ext cx="0" cy="0"/>
          <a:chOff x="0" y="0"/>
          <a:chExt cx="0" cy="0"/>
        </a:xfrm>
      </p:grpSpPr>
      <p:sp>
        <p:nvSpPr>
          <p:cNvPr id="5" name="Espace réservé pour une image  61"/>
          <p:cNvSpPr>
            <a:spLocks noGrp="1"/>
          </p:cNvSpPr>
          <p:nvPr>
            <p:ph type="pic" sz="quarter" idx="25" hasCustomPrompt="1"/>
          </p:nvPr>
        </p:nvSpPr>
        <p:spPr bwMode="gray">
          <a:xfrm>
            <a:off x="1" y="0"/>
            <a:ext cx="9144000" cy="5164038"/>
          </a:xfrm>
          <a:solidFill>
            <a:schemeClr val="bg1"/>
          </a:solidFill>
        </p:spPr>
        <p:txBody>
          <a:bodyPr lIns="360000" tIns="720000" rIns="360000" anchor="ctr" anchorCtr="0"/>
          <a:lstStyle>
            <a:lvl1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lvl1pPr>
          </a:lstStyle>
          <a:p>
            <a:r>
              <a:rPr lang="en-US" noProof="0" dirty="0"/>
              <a:t>Select the icon to insert a picture</a:t>
            </a:r>
          </a:p>
        </p:txBody>
      </p:sp>
      <p:sp>
        <p:nvSpPr>
          <p:cNvPr id="22" name="Text Placeholder 21">
            <a:extLst>
              <a:ext uri="{FF2B5EF4-FFF2-40B4-BE49-F238E27FC236}">
                <a16:creationId xmlns:a16="http://schemas.microsoft.com/office/drawing/2014/main" id="{2286F158-6491-4AAF-A3FA-4B029857312C}"/>
              </a:ext>
            </a:extLst>
          </p:cNvPr>
          <p:cNvSpPr>
            <a:spLocks noGrp="1"/>
          </p:cNvSpPr>
          <p:nvPr>
            <p:ph type="body" sz="quarter" idx="35" hasCustomPrompt="1"/>
          </p:nvPr>
        </p:nvSpPr>
        <p:spPr>
          <a:xfrm flipH="1">
            <a:off x="252413" y="268288"/>
            <a:ext cx="4508745" cy="4625180"/>
          </a:xfr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noAutofit/>
          </a:bodyPr>
          <a:lstStyle>
            <a:lvl1pPr>
              <a:defRPr lang="en-GB" sz="1800" dirty="0">
                <a:solidFill>
                  <a:schemeClr val="lt1"/>
                </a:solidFill>
              </a:defRPr>
            </a:lvl1pPr>
          </a:lstStyle>
          <a:p>
            <a:pPr marL="0" lvl="0" indent="0" algn="ctr">
              <a:buNone/>
            </a:pPr>
            <a:r>
              <a:rPr lang="en-GB" dirty="0"/>
              <a:t>    </a:t>
            </a:r>
          </a:p>
        </p:txBody>
      </p:sp>
      <p:grpSp>
        <p:nvGrpSpPr>
          <p:cNvPr id="7" name="Group 6">
            <a:extLst>
              <a:ext uri="{FF2B5EF4-FFF2-40B4-BE49-F238E27FC236}">
                <a16:creationId xmlns:a16="http://schemas.microsoft.com/office/drawing/2014/main" id="{8DBE63C2-C8FA-2246-AF8C-A25B992B9928}"/>
              </a:ext>
            </a:extLst>
          </p:cNvPr>
          <p:cNvGrpSpPr/>
          <p:nvPr userDrawn="1"/>
        </p:nvGrpSpPr>
        <p:grpSpPr>
          <a:xfrm>
            <a:off x="252413" y="263029"/>
            <a:ext cx="4508745" cy="4635699"/>
            <a:chOff x="252413" y="263029"/>
            <a:chExt cx="4508745" cy="4635699"/>
          </a:xfrm>
        </p:grpSpPr>
        <p:sp>
          <p:nvSpPr>
            <p:cNvPr id="15" name="L-shape 14">
              <a:extLst>
                <a:ext uri="{FF2B5EF4-FFF2-40B4-BE49-F238E27FC236}">
                  <a16:creationId xmlns:a16="http://schemas.microsoft.com/office/drawing/2014/main" id="{44128D7F-5BD8-894D-9CBB-9A0DB609F4F9}"/>
                </a:ext>
              </a:extLst>
            </p:cNvPr>
            <p:cNvSpPr/>
            <p:nvPr userDrawn="1"/>
          </p:nvSpPr>
          <p:spPr>
            <a:xfrm rot="5400000">
              <a:off x="252624" y="262818"/>
              <a:ext cx="540428" cy="540849"/>
            </a:xfrm>
            <a:prstGeom prst="corner">
              <a:avLst>
                <a:gd name="adj1" fmla="val 32977"/>
                <a:gd name="adj2" fmla="val 335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6" name="L-shape 15">
              <a:extLst>
                <a:ext uri="{FF2B5EF4-FFF2-40B4-BE49-F238E27FC236}">
                  <a16:creationId xmlns:a16="http://schemas.microsoft.com/office/drawing/2014/main" id="{80694294-FA33-5449-8D92-B565A824D089}"/>
                </a:ext>
              </a:extLst>
            </p:cNvPr>
            <p:cNvSpPr/>
            <p:nvPr userDrawn="1"/>
          </p:nvSpPr>
          <p:spPr>
            <a:xfrm rot="5400000" flipH="1" flipV="1">
              <a:off x="4220520" y="4358089"/>
              <a:ext cx="540428" cy="540849"/>
            </a:xfrm>
            <a:prstGeom prst="corner">
              <a:avLst>
                <a:gd name="adj1" fmla="val 32977"/>
                <a:gd name="adj2" fmla="val 33563"/>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grpSp>
      <p:sp>
        <p:nvSpPr>
          <p:cNvPr id="3" name="Espace réservé du contenu 2"/>
          <p:cNvSpPr>
            <a:spLocks noGrp="1"/>
          </p:cNvSpPr>
          <p:nvPr>
            <p:ph idx="1" hasCustomPrompt="1"/>
          </p:nvPr>
        </p:nvSpPr>
        <p:spPr bwMode="gray">
          <a:xfrm>
            <a:off x="792817" y="1578441"/>
            <a:ext cx="3707175" cy="476338"/>
          </a:xfrm>
        </p:spPr>
        <p:txBody>
          <a:bodyPr vert="horz" lIns="0" tIns="0" rIns="0" bIns="0" rtlCol="0" anchor="ctr" anchorCtr="0">
            <a:noAutofit/>
          </a:bodyPr>
          <a:lstStyle>
            <a:lvl1pPr>
              <a:defRPr lang="en-US" sz="1050" b="1" noProof="0" dirty="0">
                <a:solidFill>
                  <a:schemeClr val="bg1"/>
                </a:solidFill>
              </a:defRPr>
            </a:lvl1pPr>
          </a:lstStyle>
          <a:p>
            <a:pPr marL="0" lvl="0" indent="0">
              <a:buNone/>
            </a:pPr>
            <a:r>
              <a:rPr lang="en-US" noProof="0" dirty="0"/>
              <a:t>Text level 1</a:t>
            </a:r>
          </a:p>
        </p:txBody>
      </p:sp>
      <p:sp>
        <p:nvSpPr>
          <p:cNvPr id="4" name="Title 3"/>
          <p:cNvSpPr>
            <a:spLocks noGrp="1"/>
          </p:cNvSpPr>
          <p:nvPr>
            <p:ph type="title" hasCustomPrompt="1"/>
          </p:nvPr>
        </p:nvSpPr>
        <p:spPr>
          <a:xfrm>
            <a:off x="781560" y="771550"/>
            <a:ext cx="3718432" cy="669924"/>
          </a:xfrm>
        </p:spPr>
        <p:txBody>
          <a:bodyPr/>
          <a:lstStyle>
            <a:lvl1pPr marL="0" algn="l" defTabSz="914400" rtl="0" eaLnBrk="1" latinLnBrk="0" hangingPunct="1">
              <a:lnSpc>
                <a:spcPct val="80000"/>
              </a:lnSpc>
              <a:spcBef>
                <a:spcPct val="0"/>
              </a:spcBef>
              <a:buNone/>
              <a:defRPr lang="en-GB" sz="2600" b="0" kern="1200" cap="none" baseline="0" dirty="0">
                <a:solidFill>
                  <a:srgbClr val="FFFFFF"/>
                </a:solidFill>
                <a:latin typeface="Arial Black" panose="020B0A04020102020204" pitchFamily="34" charset="0"/>
                <a:ea typeface="+mj-ea"/>
                <a:cs typeface="+mj-cs"/>
              </a:defRPr>
            </a:lvl1pPr>
          </a:lstStyle>
          <a:p>
            <a:r>
              <a:rPr lang="en-GB" dirty="0"/>
              <a:t>Click here to add </a:t>
            </a:r>
            <a:br>
              <a:rPr lang="en-GB" dirty="0"/>
            </a:br>
            <a:r>
              <a:rPr lang="en-GB" dirty="0"/>
              <a:t>a reference title</a:t>
            </a:r>
          </a:p>
        </p:txBody>
      </p:sp>
      <p:sp>
        <p:nvSpPr>
          <p:cNvPr id="12" name="Table Placeholder 11">
            <a:extLst>
              <a:ext uri="{FF2B5EF4-FFF2-40B4-BE49-F238E27FC236}">
                <a16:creationId xmlns:a16="http://schemas.microsoft.com/office/drawing/2014/main" id="{CC321526-D70E-49C6-9A2F-339110BE9455}"/>
              </a:ext>
            </a:extLst>
          </p:cNvPr>
          <p:cNvSpPr>
            <a:spLocks noGrp="1"/>
          </p:cNvSpPr>
          <p:nvPr>
            <p:ph type="tbl" sz="quarter" idx="29"/>
          </p:nvPr>
        </p:nvSpPr>
        <p:spPr>
          <a:xfrm>
            <a:off x="793263" y="2245295"/>
            <a:ext cx="3706729" cy="1910631"/>
          </a:xfrm>
        </p:spPr>
        <p:txBody>
          <a:bodyPr/>
          <a:lstStyle>
            <a:lvl1pPr marL="0" indent="0">
              <a:buNone/>
              <a:defRPr sz="1000"/>
            </a:lvl1pPr>
          </a:lstStyle>
          <a:p>
            <a:r>
              <a:rPr lang="en-GB"/>
              <a:t>Click icon to add table</a:t>
            </a:r>
            <a:endParaRPr lang="en-GB" dirty="0"/>
          </a:p>
        </p:txBody>
      </p:sp>
      <p:sp>
        <p:nvSpPr>
          <p:cNvPr id="6" name="Date Placeholder 5">
            <a:extLst>
              <a:ext uri="{FF2B5EF4-FFF2-40B4-BE49-F238E27FC236}">
                <a16:creationId xmlns:a16="http://schemas.microsoft.com/office/drawing/2014/main" id="{741445E8-88C3-48D5-9692-B83D371AB22F}"/>
              </a:ext>
            </a:extLst>
          </p:cNvPr>
          <p:cNvSpPr>
            <a:spLocks noGrp="1"/>
          </p:cNvSpPr>
          <p:nvPr>
            <p:ph type="dt" sz="half" idx="36"/>
          </p:nvPr>
        </p:nvSpPr>
        <p:spPr>
          <a:xfrm>
            <a:off x="540000" y="4914000"/>
            <a:ext cx="540000" cy="250031"/>
          </a:xfrm>
        </p:spPr>
        <p:txBody>
          <a:bodyPr/>
          <a:lstStyle/>
          <a:p>
            <a:pPr algn="l"/>
            <a:r>
              <a:rPr lang="en-US"/>
              <a:t>29/07/2021</a:t>
            </a:r>
            <a:endParaRPr lang="en-US" dirty="0"/>
          </a:p>
        </p:txBody>
      </p:sp>
      <p:sp>
        <p:nvSpPr>
          <p:cNvPr id="9" name="Footer Placeholder 8">
            <a:extLst>
              <a:ext uri="{FF2B5EF4-FFF2-40B4-BE49-F238E27FC236}">
                <a16:creationId xmlns:a16="http://schemas.microsoft.com/office/drawing/2014/main" id="{FBA56265-8B32-4692-9749-AD58B0FCCB51}"/>
              </a:ext>
            </a:extLst>
          </p:cNvPr>
          <p:cNvSpPr>
            <a:spLocks noGrp="1"/>
          </p:cNvSpPr>
          <p:nvPr>
            <p:ph type="ftr" sz="quarter" idx="37"/>
          </p:nvPr>
        </p:nvSpPr>
        <p:spPr>
          <a:xfrm>
            <a:off x="1152824" y="4914000"/>
            <a:ext cx="7091177" cy="250031"/>
          </a:xfrm>
        </p:spPr>
        <p:txBody>
          <a:bodyPr/>
          <a:lstStyle/>
          <a:p>
            <a:r>
              <a:rPr lang="en-US"/>
              <a:t>OECD-NEA | Market Insights on SMR as a Solution for Market Applications</a:t>
            </a:r>
            <a:endParaRPr lang="en-US" dirty="0"/>
          </a:p>
        </p:txBody>
      </p:sp>
      <p:sp>
        <p:nvSpPr>
          <p:cNvPr id="10" name="Slide Number Placeholder 9">
            <a:extLst>
              <a:ext uri="{FF2B5EF4-FFF2-40B4-BE49-F238E27FC236}">
                <a16:creationId xmlns:a16="http://schemas.microsoft.com/office/drawing/2014/main" id="{991E289E-A38D-4473-8C76-21C81DFA18D6}"/>
              </a:ext>
            </a:extLst>
          </p:cNvPr>
          <p:cNvSpPr>
            <a:spLocks noGrp="1"/>
          </p:cNvSpPr>
          <p:nvPr>
            <p:ph type="sldNum" sz="quarter" idx="38"/>
          </p:nvPr>
        </p:nvSpPr>
        <p:spPr>
          <a:xfrm>
            <a:off x="8280000" y="4914000"/>
            <a:ext cx="649285" cy="250031"/>
          </a:xfrm>
        </p:spPr>
        <p:txBody>
          <a:bodyPr/>
          <a:lstStyle/>
          <a:p>
            <a:fld id="{733122C9-A0B9-462F-8757-0847AD287B63}" type="slidenum">
              <a:rPr lang="en-US" smtClean="0"/>
              <a:pPr/>
              <a:t>‹#›</a:t>
            </a:fld>
            <a:endParaRPr lang="en-US" dirty="0"/>
          </a:p>
        </p:txBody>
      </p:sp>
      <p:pic>
        <p:nvPicPr>
          <p:cNvPr id="11" name="Picture 10" descr="Logo&#10;&#10;Description automatically generated">
            <a:extLst>
              <a:ext uri="{FF2B5EF4-FFF2-40B4-BE49-F238E27FC236}">
                <a16:creationId xmlns:a16="http://schemas.microsoft.com/office/drawing/2014/main" id="{4D568DB5-C752-5241-856C-5B1ECDE18D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69016" y="299268"/>
            <a:ext cx="1107440" cy="309880"/>
          </a:xfrm>
          <a:prstGeom prst="rect">
            <a:avLst/>
          </a:prstGeom>
        </p:spPr>
      </p:pic>
      <p:cxnSp>
        <p:nvCxnSpPr>
          <p:cNvPr id="17" name="Straight Connector 16">
            <a:extLst>
              <a:ext uri="{FF2B5EF4-FFF2-40B4-BE49-F238E27FC236}">
                <a16:creationId xmlns:a16="http://schemas.microsoft.com/office/drawing/2014/main" id="{3FB51589-36D8-7948-BD42-B3DCFA6A8D5C}"/>
              </a:ext>
            </a:extLst>
          </p:cNvPr>
          <p:cNvCxnSpPr>
            <a:cxnSpLocks/>
          </p:cNvCxnSpPr>
          <p:nvPr userDrawn="1"/>
        </p:nvCxnSpPr>
        <p:spPr>
          <a:xfrm>
            <a:off x="1116000" y="4968000"/>
            <a:ext cx="0" cy="792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058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8_Chapter A">
    <p:bg bwMode="auto">
      <p:bgRef idx="1001">
        <a:schemeClr val="bg1"/>
      </p:bgRef>
    </p:bg>
    <p:spTree>
      <p:nvGrpSpPr>
        <p:cNvPr id="1" name=""/>
        <p:cNvGrpSpPr/>
        <p:nvPr/>
      </p:nvGrpSpPr>
      <p:grpSpPr>
        <a:xfrm>
          <a:off x="0" y="0"/>
          <a:ext cx="0" cy="0"/>
          <a:chOff x="0" y="0"/>
          <a:chExt cx="0" cy="0"/>
        </a:xfrm>
      </p:grpSpPr>
      <p:sp>
        <p:nvSpPr>
          <p:cNvPr id="9" name="Espace réservé pour une image  61">
            <a:extLst>
              <a:ext uri="{FF2B5EF4-FFF2-40B4-BE49-F238E27FC236}">
                <a16:creationId xmlns:a16="http://schemas.microsoft.com/office/drawing/2014/main" id="{C1D80B02-3ED4-4E1E-A897-042DB3BFBF04}"/>
              </a:ext>
            </a:extLst>
          </p:cNvPr>
          <p:cNvSpPr>
            <a:spLocks noGrp="1"/>
          </p:cNvSpPr>
          <p:nvPr>
            <p:ph type="pic" sz="quarter" idx="25" hasCustomPrompt="1"/>
          </p:nvPr>
        </p:nvSpPr>
        <p:spPr bwMode="gray">
          <a:xfrm>
            <a:off x="0" y="0"/>
            <a:ext cx="9151610" cy="5143499"/>
          </a:xfrm>
          <a:solidFill>
            <a:schemeClr val="bg2"/>
          </a:solidFill>
        </p:spPr>
        <p:txBody>
          <a:bodyPr lIns="360000" tIns="720000" rIns="360000" anchor="ctr" anchorCtr="0"/>
          <a:lstStyle>
            <a:lvl1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lvl1pPr>
          </a:lstStyle>
          <a:p>
            <a:r>
              <a:rPr lang="en-US" noProof="0" dirty="0"/>
              <a:t>Select the icon to insert a picture</a:t>
            </a:r>
          </a:p>
        </p:txBody>
      </p:sp>
      <p:sp>
        <p:nvSpPr>
          <p:cNvPr id="2" name="Chapter Title"/>
          <p:cNvSpPr>
            <a:spLocks noGrp="1"/>
          </p:cNvSpPr>
          <p:nvPr userDrawn="1">
            <p:ph type="title" hasCustomPrompt="1"/>
          </p:nvPr>
        </p:nvSpPr>
        <p:spPr>
          <a:xfrm>
            <a:off x="2145841" y="2031810"/>
            <a:ext cx="3456384" cy="827972"/>
          </a:xfrm>
          <a:noFill/>
        </p:spPr>
        <p:txBody>
          <a:bodyPr vert="horz" lIns="0" tIns="0" rIns="0" bIns="0" rtlCol="0" anchor="ctr" anchorCtr="0">
            <a:noAutofit/>
          </a:bodyPr>
          <a:lstStyle>
            <a:lvl1pPr algn="l">
              <a:lnSpc>
                <a:spcPts val="3300"/>
              </a:lnSpc>
              <a:defRPr lang="en-GB" sz="3200">
                <a:solidFill>
                  <a:schemeClr val="bg1"/>
                </a:solidFill>
                <a:latin typeface="Arial Black" panose="020B0A04020102020204" pitchFamily="34" charset="0"/>
                <a:ea typeface="+mn-ea"/>
                <a:cs typeface="+mn-cs"/>
              </a:defRPr>
            </a:lvl1pPr>
          </a:lstStyle>
          <a:p>
            <a:pPr marL="0" lvl="0" indent="0">
              <a:lnSpc>
                <a:spcPct val="100000"/>
              </a:lnSpc>
              <a:spcBef>
                <a:spcPts val="0"/>
              </a:spcBef>
              <a:spcAft>
                <a:spcPts val="0"/>
              </a:spcAft>
              <a:buClr>
                <a:schemeClr val="accent1"/>
              </a:buClr>
              <a:buSzPct val="80000"/>
              <a:buFont typeface="Wingdings" panose="05000000000000000000" pitchFamily="2" charset="2"/>
            </a:pPr>
            <a:r>
              <a:rPr lang="en-US" dirty="0"/>
              <a:t>Slogan </a:t>
            </a:r>
            <a:br>
              <a:rPr lang="en-US" dirty="0"/>
            </a:br>
            <a:r>
              <a:rPr lang="en-US" dirty="0"/>
              <a:t>our </a:t>
            </a:r>
            <a:r>
              <a:rPr lang="en-US" noProof="0" dirty="0"/>
              <a:t>quote</a:t>
            </a:r>
            <a:r>
              <a:rPr lang="en-US" dirty="0"/>
              <a:t> </a:t>
            </a:r>
            <a:br>
              <a:rPr lang="en-US" dirty="0"/>
            </a:br>
            <a:r>
              <a:rPr lang="en-US" dirty="0"/>
              <a:t>with 4 lines maximum</a:t>
            </a:r>
            <a:endParaRPr lang="en-GB" dirty="0"/>
          </a:p>
        </p:txBody>
      </p:sp>
      <p:sp>
        <p:nvSpPr>
          <p:cNvPr id="3" name="Date Placeholder 2">
            <a:extLst>
              <a:ext uri="{FF2B5EF4-FFF2-40B4-BE49-F238E27FC236}">
                <a16:creationId xmlns:a16="http://schemas.microsoft.com/office/drawing/2014/main" id="{80C65891-49B6-B94F-ACAC-0A9A5E5A69E6}"/>
              </a:ext>
            </a:extLst>
          </p:cNvPr>
          <p:cNvSpPr>
            <a:spLocks noGrp="1"/>
          </p:cNvSpPr>
          <p:nvPr userDrawn="1">
            <p:ph type="dt" sz="half" idx="26"/>
          </p:nvPr>
        </p:nvSpPr>
        <p:spPr>
          <a:xfrm>
            <a:off x="540000" y="4903200"/>
            <a:ext cx="540000" cy="250031"/>
          </a:xfrm>
        </p:spPr>
        <p:txBody>
          <a:bodyPr/>
          <a:lstStyle/>
          <a:p>
            <a:pPr algn="l"/>
            <a:r>
              <a:rPr lang="en-US"/>
              <a:t>29/07/2021</a:t>
            </a:r>
            <a:endParaRPr lang="en-US" dirty="0"/>
          </a:p>
        </p:txBody>
      </p:sp>
      <p:sp>
        <p:nvSpPr>
          <p:cNvPr id="4" name="Footer Placeholder 3">
            <a:extLst>
              <a:ext uri="{FF2B5EF4-FFF2-40B4-BE49-F238E27FC236}">
                <a16:creationId xmlns:a16="http://schemas.microsoft.com/office/drawing/2014/main" id="{42E49AB2-1AF6-FF4E-B2C4-5CD76031E779}"/>
              </a:ext>
            </a:extLst>
          </p:cNvPr>
          <p:cNvSpPr>
            <a:spLocks noGrp="1"/>
          </p:cNvSpPr>
          <p:nvPr userDrawn="1">
            <p:ph type="ftr" sz="quarter" idx="27"/>
          </p:nvPr>
        </p:nvSpPr>
        <p:spPr>
          <a:xfrm>
            <a:off x="1152824" y="4903200"/>
            <a:ext cx="6660000" cy="250031"/>
          </a:xfrm>
        </p:spPr>
        <p:txBody>
          <a:bodyPr/>
          <a:lstStyle>
            <a:lvl1pPr algn="l">
              <a:defRPr/>
            </a:lvl1pPr>
          </a:lstStyle>
          <a:p>
            <a:r>
              <a:rPr lang="en-US"/>
              <a:t>OECD-NEA | Market Insights on SMR as a Solution for Market Applications</a:t>
            </a:r>
            <a:endParaRPr lang="en-US" dirty="0"/>
          </a:p>
        </p:txBody>
      </p:sp>
      <p:sp>
        <p:nvSpPr>
          <p:cNvPr id="5" name="Slide Number Placeholder 4">
            <a:extLst>
              <a:ext uri="{FF2B5EF4-FFF2-40B4-BE49-F238E27FC236}">
                <a16:creationId xmlns:a16="http://schemas.microsoft.com/office/drawing/2014/main" id="{0CD9211F-2542-3E46-8F53-D42A8F9A0BEB}"/>
              </a:ext>
            </a:extLst>
          </p:cNvPr>
          <p:cNvSpPr>
            <a:spLocks noGrp="1"/>
          </p:cNvSpPr>
          <p:nvPr userDrawn="1">
            <p:ph type="sldNum" sz="quarter" idx="28"/>
          </p:nvPr>
        </p:nvSpPr>
        <p:spPr>
          <a:xfrm>
            <a:off x="8280000" y="4903200"/>
            <a:ext cx="649285" cy="250031"/>
          </a:xfrm>
        </p:spPr>
        <p:txBody>
          <a:bodyPr/>
          <a:lstStyle/>
          <a:p>
            <a:fld id="{733122C9-A0B9-462F-8757-0847AD287B63}" type="slidenum">
              <a:rPr lang="en-US" smtClean="0"/>
              <a:pPr/>
              <a:t>‹#›</a:t>
            </a:fld>
            <a:endParaRPr lang="en-US" dirty="0"/>
          </a:p>
        </p:txBody>
      </p:sp>
      <p:sp>
        <p:nvSpPr>
          <p:cNvPr id="20" name="L-shape 19">
            <a:extLst>
              <a:ext uri="{FF2B5EF4-FFF2-40B4-BE49-F238E27FC236}">
                <a16:creationId xmlns:a16="http://schemas.microsoft.com/office/drawing/2014/main" id="{5ACF17C1-CB07-844B-8B1A-52935C25A1E3}"/>
              </a:ext>
            </a:extLst>
          </p:cNvPr>
          <p:cNvSpPr/>
          <p:nvPr userDrawn="1"/>
        </p:nvSpPr>
        <p:spPr>
          <a:xfrm rot="5400000">
            <a:off x="1367440" y="825484"/>
            <a:ext cx="827972" cy="828618"/>
          </a:xfrm>
          <a:prstGeom prst="corner">
            <a:avLst>
              <a:gd name="adj1" fmla="val 32977"/>
              <a:gd name="adj2" fmla="val 335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21" name="L-shape 20">
            <a:extLst>
              <a:ext uri="{FF2B5EF4-FFF2-40B4-BE49-F238E27FC236}">
                <a16:creationId xmlns:a16="http://schemas.microsoft.com/office/drawing/2014/main" id="{9410D150-A93B-4948-9CD6-D1443FA07833}"/>
              </a:ext>
            </a:extLst>
          </p:cNvPr>
          <p:cNvSpPr/>
          <p:nvPr userDrawn="1"/>
        </p:nvSpPr>
        <p:spPr>
          <a:xfrm rot="5400000" flipH="1" flipV="1">
            <a:off x="4788347" y="3237631"/>
            <a:ext cx="827972" cy="828618"/>
          </a:xfrm>
          <a:prstGeom prst="corner">
            <a:avLst>
              <a:gd name="adj1" fmla="val 32977"/>
              <a:gd name="adj2" fmla="val 3356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pic>
        <p:nvPicPr>
          <p:cNvPr id="22" name="Picture 21" descr="A picture containing logo&#10;&#10;Description automatically generated">
            <a:extLst>
              <a:ext uri="{FF2B5EF4-FFF2-40B4-BE49-F238E27FC236}">
                <a16:creationId xmlns:a16="http://schemas.microsoft.com/office/drawing/2014/main" id="{FB54BBB6-3775-B84C-A5BE-FC805A07B7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00192" y="339502"/>
            <a:ext cx="2768600" cy="774700"/>
          </a:xfrm>
          <a:prstGeom prst="rect">
            <a:avLst/>
          </a:prstGeom>
        </p:spPr>
      </p:pic>
    </p:spTree>
    <p:extLst>
      <p:ext uri="{BB962C8B-B14F-4D97-AF65-F5344CB8AC3E}">
        <p14:creationId xmlns:p14="http://schemas.microsoft.com/office/powerpoint/2010/main" val="4827509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05">
          <p15:clr>
            <a:srgbClr val="FBAE40"/>
          </p15:clr>
        </p15:guide>
        <p15:guide id="2" pos="2880">
          <p15:clr>
            <a:srgbClr val="FBAE40"/>
          </p15:clr>
        </p15:guide>
        <p15:guide id="3" pos="546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0000" y="342000"/>
            <a:ext cx="7058174" cy="684213"/>
          </a:xfrm>
        </p:spPr>
        <p:txBody>
          <a:bodyPr/>
          <a:lstStyle>
            <a:lvl1pPr>
              <a:defRPr b="0"/>
            </a:lvl1pPr>
          </a:lstStyle>
          <a:p>
            <a:r>
              <a:rPr lang="en-GB"/>
              <a:t>Click to edit Master title style</a:t>
            </a:r>
            <a:endParaRPr lang="en-GB" dirty="0"/>
          </a:p>
        </p:txBody>
      </p:sp>
      <p:sp>
        <p:nvSpPr>
          <p:cNvPr id="6" name="Date Placeholder 5">
            <a:extLst>
              <a:ext uri="{FF2B5EF4-FFF2-40B4-BE49-F238E27FC236}">
                <a16:creationId xmlns:a16="http://schemas.microsoft.com/office/drawing/2014/main" id="{05883215-591C-A347-95BB-83C97013C939}"/>
              </a:ext>
            </a:extLst>
          </p:cNvPr>
          <p:cNvSpPr>
            <a:spLocks noGrp="1"/>
          </p:cNvSpPr>
          <p:nvPr>
            <p:ph type="dt" sz="half" idx="10"/>
          </p:nvPr>
        </p:nvSpPr>
        <p:spPr/>
        <p:txBody>
          <a:bodyPr/>
          <a:lstStyle/>
          <a:p>
            <a:pPr algn="l"/>
            <a:r>
              <a:rPr lang="en-US"/>
              <a:t>29/07/2021</a:t>
            </a:r>
            <a:endParaRPr lang="en-US" dirty="0"/>
          </a:p>
        </p:txBody>
      </p:sp>
      <p:sp>
        <p:nvSpPr>
          <p:cNvPr id="7" name="Footer Placeholder 6">
            <a:extLst>
              <a:ext uri="{FF2B5EF4-FFF2-40B4-BE49-F238E27FC236}">
                <a16:creationId xmlns:a16="http://schemas.microsoft.com/office/drawing/2014/main" id="{2080293E-24BF-B945-BFF9-8FEE66BBDC6B}"/>
              </a:ext>
            </a:extLst>
          </p:cNvPr>
          <p:cNvSpPr>
            <a:spLocks noGrp="1"/>
          </p:cNvSpPr>
          <p:nvPr>
            <p:ph type="ftr" sz="quarter" idx="11"/>
          </p:nvPr>
        </p:nvSpPr>
        <p:spPr/>
        <p:txBody>
          <a:bodyPr/>
          <a:lstStyle/>
          <a:p>
            <a:r>
              <a:rPr lang="en-US"/>
              <a:t>OECD-NEA | Market Insights on SMR as a Solution for Market Applications</a:t>
            </a:r>
            <a:endParaRPr lang="en-US" dirty="0"/>
          </a:p>
        </p:txBody>
      </p:sp>
      <p:sp>
        <p:nvSpPr>
          <p:cNvPr id="8" name="Slide Number Placeholder 7">
            <a:extLst>
              <a:ext uri="{FF2B5EF4-FFF2-40B4-BE49-F238E27FC236}">
                <a16:creationId xmlns:a16="http://schemas.microsoft.com/office/drawing/2014/main" id="{4D8772C3-B222-FC4E-ADC3-754E62DCDFDB}"/>
              </a:ext>
            </a:extLst>
          </p:cNvPr>
          <p:cNvSpPr>
            <a:spLocks noGrp="1"/>
          </p:cNvSpPr>
          <p:nvPr>
            <p:ph type="sldNum" sz="quarter" idx="12"/>
          </p:nvPr>
        </p:nvSpPr>
        <p:spPr/>
        <p:txBody>
          <a:bodyPr/>
          <a:lstStyle/>
          <a:p>
            <a:fld id="{733122C9-A0B9-462F-8757-0847AD287B63}" type="slidenum">
              <a:rPr lang="en-US" smtClean="0"/>
              <a:pPr/>
              <a:t>‹#›</a:t>
            </a:fld>
            <a:endParaRPr lang="en-US" dirty="0"/>
          </a:p>
        </p:txBody>
      </p:sp>
    </p:spTree>
    <p:extLst>
      <p:ext uri="{BB962C8B-B14F-4D97-AF65-F5344CB8AC3E}">
        <p14:creationId xmlns:p14="http://schemas.microsoft.com/office/powerpoint/2010/main" val="12123561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DocRef">
    <p:spTree>
      <p:nvGrpSpPr>
        <p:cNvPr id="1" name=""/>
        <p:cNvGrpSpPr/>
        <p:nvPr/>
      </p:nvGrpSpPr>
      <p:grpSpPr>
        <a:xfrm>
          <a:off x="0" y="0"/>
          <a:ext cx="0" cy="0"/>
          <a:chOff x="0" y="0"/>
          <a:chExt cx="0" cy="0"/>
        </a:xfrm>
      </p:grpSpPr>
      <p:pic>
        <p:nvPicPr>
          <p:cNvPr id="24" name="Picture Placeholder 10">
            <a:extLst>
              <a:ext uri="{FF2B5EF4-FFF2-40B4-BE49-F238E27FC236}">
                <a16:creationId xmlns:a16="http://schemas.microsoft.com/office/drawing/2014/main" id="{878A21C3-D789-8743-B9EC-A828E557EF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0" y="-2133"/>
            <a:ext cx="9144000" cy="5155363"/>
          </a:xfrm>
          <a:prstGeom prst="rect">
            <a:avLst/>
          </a:prstGeom>
        </p:spPr>
      </p:pic>
      <p:pic>
        <p:nvPicPr>
          <p:cNvPr id="13" name="Background right"/>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985760" y="-309364"/>
            <a:ext cx="1158240" cy="5452864"/>
          </a:xfrm>
          <a:prstGeom prst="rect">
            <a:avLst/>
          </a:prstGeom>
        </p:spPr>
      </p:pic>
      <p:pic>
        <p:nvPicPr>
          <p:cNvPr id="28" name="Background right">
            <a:extLst>
              <a:ext uri="{FF2B5EF4-FFF2-40B4-BE49-F238E27FC236}">
                <a16:creationId xmlns:a16="http://schemas.microsoft.com/office/drawing/2014/main" id="{0E93835D-15B9-BE40-BF42-D715E830A6E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588641" y="-391320"/>
            <a:ext cx="1946555" cy="9164160"/>
          </a:xfrm>
          <a:prstGeom prst="rect">
            <a:avLst/>
          </a:prstGeom>
        </p:spPr>
      </p:pic>
      <p:sp>
        <p:nvSpPr>
          <p:cNvPr id="29" name="Rectangle 28">
            <a:extLst>
              <a:ext uri="{FF2B5EF4-FFF2-40B4-BE49-F238E27FC236}">
                <a16:creationId xmlns:a16="http://schemas.microsoft.com/office/drawing/2014/main" id="{28A41E84-136E-6243-B508-9F7ED31AB136}"/>
              </a:ext>
            </a:extLst>
          </p:cNvPr>
          <p:cNvSpPr/>
          <p:nvPr userDrawn="1"/>
        </p:nvSpPr>
        <p:spPr>
          <a:xfrm>
            <a:off x="1475656" y="987425"/>
            <a:ext cx="6192688" cy="3157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0" name="L-shape 29">
            <a:extLst>
              <a:ext uri="{FF2B5EF4-FFF2-40B4-BE49-F238E27FC236}">
                <a16:creationId xmlns:a16="http://schemas.microsoft.com/office/drawing/2014/main" id="{BC80EE42-6D37-9041-B804-072F97690F4D}"/>
              </a:ext>
            </a:extLst>
          </p:cNvPr>
          <p:cNvSpPr/>
          <p:nvPr userDrawn="1"/>
        </p:nvSpPr>
        <p:spPr>
          <a:xfrm rot="5400000">
            <a:off x="1138710" y="647749"/>
            <a:ext cx="1015156" cy="1015947"/>
          </a:xfrm>
          <a:prstGeom prst="corner">
            <a:avLst>
              <a:gd name="adj1" fmla="val 32977"/>
              <a:gd name="adj2" fmla="val 335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36" name="chkConfidential">
            <a:extLst>
              <a:ext uri="{FF2B5EF4-FFF2-40B4-BE49-F238E27FC236}">
                <a16:creationId xmlns:a16="http://schemas.microsoft.com/office/drawing/2014/main" id="{6693BA72-31C1-463E-A7B9-F1E60DED98A7}"/>
              </a:ext>
            </a:extLst>
          </p:cNvPr>
          <p:cNvSpPr/>
          <p:nvPr userDrawn="1"/>
        </p:nvSpPr>
        <p:spPr bwMode="gray">
          <a:xfrm>
            <a:off x="6260616" y="4515966"/>
            <a:ext cx="250030" cy="250030"/>
          </a:xfrm>
          <a:prstGeom prst="ellipse">
            <a:avLst/>
          </a:prstGeom>
          <a:pattFill prst="pct5">
            <a:fgClr>
              <a:srgbClr val="FF0000">
                <a:alpha val="0"/>
              </a:srgbClr>
            </a:fgClr>
            <a:bgClr>
              <a:srgbClr val="FF0000">
                <a:alpha val="0"/>
              </a:srgbClr>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7" name="chkRestricted">
            <a:extLst>
              <a:ext uri="{FF2B5EF4-FFF2-40B4-BE49-F238E27FC236}">
                <a16:creationId xmlns:a16="http://schemas.microsoft.com/office/drawing/2014/main" id="{00CA5114-E20D-45F0-96AC-15DAB2AF65E5}"/>
              </a:ext>
            </a:extLst>
          </p:cNvPr>
          <p:cNvSpPr/>
          <p:nvPr userDrawn="1"/>
        </p:nvSpPr>
        <p:spPr bwMode="gray">
          <a:xfrm>
            <a:off x="4994966" y="4515966"/>
            <a:ext cx="250030" cy="250030"/>
          </a:xfrm>
          <a:prstGeom prst="ellipse">
            <a:avLst/>
          </a:prstGeom>
          <a:pattFill prst="pct5">
            <a:fgClr>
              <a:srgbClr val="FF6E23"/>
            </a:fgClr>
            <a:bgClr>
              <a:srgbClr val="FF6E23"/>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8" name="chkPublic">
            <a:extLst>
              <a:ext uri="{FF2B5EF4-FFF2-40B4-BE49-F238E27FC236}">
                <a16:creationId xmlns:a16="http://schemas.microsoft.com/office/drawing/2014/main" id="{E6CDD936-C45D-49E3-AA42-ED97F2886CC8}"/>
              </a:ext>
            </a:extLst>
          </p:cNvPr>
          <p:cNvSpPr/>
          <p:nvPr userDrawn="1"/>
        </p:nvSpPr>
        <p:spPr bwMode="gray">
          <a:xfrm>
            <a:off x="2516200" y="4515966"/>
            <a:ext cx="250030" cy="250030"/>
          </a:xfrm>
          <a:prstGeom prst="ellipse">
            <a:avLst/>
          </a:prstGeom>
          <a:pattFill prst="pct5">
            <a:fgClr>
              <a:srgbClr val="1C2691">
                <a:alpha val="0"/>
              </a:srgbClr>
            </a:fgClr>
            <a:bgClr>
              <a:srgbClr val="1C2691">
                <a:alpha val="0"/>
              </a:srgbClr>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9" name="chkInternal">
            <a:extLst>
              <a:ext uri="{FF2B5EF4-FFF2-40B4-BE49-F238E27FC236}">
                <a16:creationId xmlns:a16="http://schemas.microsoft.com/office/drawing/2014/main" id="{8B201DDA-2941-4890-873C-870BCDD925AB}"/>
              </a:ext>
            </a:extLst>
          </p:cNvPr>
          <p:cNvSpPr/>
          <p:nvPr userDrawn="1"/>
        </p:nvSpPr>
        <p:spPr bwMode="gray">
          <a:xfrm>
            <a:off x="3689253" y="4515966"/>
            <a:ext cx="250030" cy="250030"/>
          </a:xfrm>
          <a:prstGeom prst="ellipse">
            <a:avLst/>
          </a:prstGeom>
          <a:pattFill prst="pct5">
            <a:fgClr>
              <a:srgbClr val="B878BF">
                <a:alpha val="0"/>
              </a:srgbClr>
            </a:fgClr>
            <a:bgClr>
              <a:srgbClr val="B878BF">
                <a:alpha val="0"/>
              </a:srgbClr>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40" name="txtConfidential">
            <a:extLst>
              <a:ext uri="{FF2B5EF4-FFF2-40B4-BE49-F238E27FC236}">
                <a16:creationId xmlns:a16="http://schemas.microsoft.com/office/drawing/2014/main" id="{C37DDCC5-B07C-4A26-8A2E-6916FC72F2E7}"/>
              </a:ext>
            </a:extLst>
          </p:cNvPr>
          <p:cNvSpPr/>
          <p:nvPr userDrawn="1"/>
        </p:nvSpPr>
        <p:spPr bwMode="gray">
          <a:xfrm>
            <a:off x="5669868" y="4904414"/>
            <a:ext cx="1422412" cy="195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0" i="0" dirty="0">
                <a:solidFill>
                  <a:srgbClr val="D9D9D9"/>
                </a:solidFill>
                <a:latin typeface="Arial Black" panose="020B0604020202020204" pitchFamily="34" charset="0"/>
                <a:cs typeface="Arial Black" panose="020B0604020202020204" pitchFamily="34" charset="0"/>
              </a:rPr>
              <a:t>CONFIDENTIAL</a:t>
            </a:r>
          </a:p>
        </p:txBody>
      </p:sp>
      <p:sp>
        <p:nvSpPr>
          <p:cNvPr id="41" name="txtRestricted">
            <a:extLst>
              <a:ext uri="{FF2B5EF4-FFF2-40B4-BE49-F238E27FC236}">
                <a16:creationId xmlns:a16="http://schemas.microsoft.com/office/drawing/2014/main" id="{E4C388CD-A243-44C4-9CB1-FB99534D74FA}"/>
              </a:ext>
            </a:extLst>
          </p:cNvPr>
          <p:cNvSpPr/>
          <p:nvPr userDrawn="1"/>
        </p:nvSpPr>
        <p:spPr bwMode="gray">
          <a:xfrm>
            <a:off x="4562432" y="4904414"/>
            <a:ext cx="1107436" cy="195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0" i="0" dirty="0">
                <a:solidFill>
                  <a:srgbClr val="FF6E23"/>
                </a:solidFill>
                <a:latin typeface="Arial Black" panose="020B0604020202020204" pitchFamily="34" charset="0"/>
                <a:cs typeface="Arial Black" panose="020B0604020202020204" pitchFamily="34" charset="0"/>
              </a:rPr>
              <a:t>RESTRICTED</a:t>
            </a:r>
          </a:p>
        </p:txBody>
      </p:sp>
      <p:sp>
        <p:nvSpPr>
          <p:cNvPr id="42" name="txtPublic">
            <a:extLst>
              <a:ext uri="{FF2B5EF4-FFF2-40B4-BE49-F238E27FC236}">
                <a16:creationId xmlns:a16="http://schemas.microsoft.com/office/drawing/2014/main" id="{1D11143C-5B06-47E5-B45B-EA51CD6A3962}"/>
              </a:ext>
            </a:extLst>
          </p:cNvPr>
          <p:cNvSpPr/>
          <p:nvPr userDrawn="1"/>
        </p:nvSpPr>
        <p:spPr bwMode="gray">
          <a:xfrm>
            <a:off x="2285492" y="4904414"/>
            <a:ext cx="711206" cy="210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0" i="0" dirty="0">
                <a:solidFill>
                  <a:srgbClr val="D9D9D9"/>
                </a:solidFill>
                <a:latin typeface="Arial Black" panose="020B0604020202020204" pitchFamily="34" charset="0"/>
                <a:cs typeface="Arial Black" panose="020B0604020202020204" pitchFamily="34" charset="0"/>
              </a:rPr>
              <a:t>PUBLIC</a:t>
            </a:r>
          </a:p>
        </p:txBody>
      </p:sp>
      <p:sp>
        <p:nvSpPr>
          <p:cNvPr id="43" name="txtInternal">
            <a:extLst>
              <a:ext uri="{FF2B5EF4-FFF2-40B4-BE49-F238E27FC236}">
                <a16:creationId xmlns:a16="http://schemas.microsoft.com/office/drawing/2014/main" id="{C935F8F4-301D-4DF6-BCD2-0D8701D32C74}"/>
              </a:ext>
            </a:extLst>
          </p:cNvPr>
          <p:cNvSpPr/>
          <p:nvPr userDrawn="1"/>
        </p:nvSpPr>
        <p:spPr bwMode="gray">
          <a:xfrm>
            <a:off x="3303958" y="4904414"/>
            <a:ext cx="997759" cy="20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0" i="0" dirty="0">
                <a:solidFill>
                  <a:srgbClr val="D9D9D9"/>
                </a:solidFill>
                <a:latin typeface="Arial Black" panose="020B0604020202020204" pitchFamily="34" charset="0"/>
                <a:cs typeface="Arial Black" panose="020B0604020202020204" pitchFamily="34" charset="0"/>
              </a:rPr>
              <a:t>INTERNAL</a:t>
            </a:r>
          </a:p>
        </p:txBody>
      </p:sp>
      <p:cxnSp>
        <p:nvCxnSpPr>
          <p:cNvPr id="44" name="Connecteur droit 25">
            <a:extLst>
              <a:ext uri="{FF2B5EF4-FFF2-40B4-BE49-F238E27FC236}">
                <a16:creationId xmlns:a16="http://schemas.microsoft.com/office/drawing/2014/main" id="{FC0E8454-E57C-411E-9C78-8398B2102268}"/>
              </a:ext>
            </a:extLst>
          </p:cNvPr>
          <p:cNvCxnSpPr>
            <a:cxnSpLocks/>
          </p:cNvCxnSpPr>
          <p:nvPr userDrawn="1"/>
        </p:nvCxnSpPr>
        <p:spPr>
          <a:xfrm>
            <a:off x="3221596" y="4803998"/>
            <a:ext cx="0" cy="198000"/>
          </a:xfrm>
          <a:prstGeom prst="line">
            <a:avLst/>
          </a:prstGeom>
          <a:ln w="6350">
            <a:solidFill>
              <a:srgbClr val="F0F0F0"/>
            </a:solidFill>
          </a:ln>
        </p:spPr>
        <p:style>
          <a:lnRef idx="1">
            <a:schemeClr val="accent1"/>
          </a:lnRef>
          <a:fillRef idx="0">
            <a:schemeClr val="accent1"/>
          </a:fillRef>
          <a:effectRef idx="0">
            <a:schemeClr val="accent1"/>
          </a:effectRef>
          <a:fontRef idx="minor">
            <a:schemeClr val="tx1"/>
          </a:fontRef>
        </p:style>
      </p:cxnSp>
      <p:cxnSp>
        <p:nvCxnSpPr>
          <p:cNvPr id="45" name="Connecteur droit 25">
            <a:extLst>
              <a:ext uri="{FF2B5EF4-FFF2-40B4-BE49-F238E27FC236}">
                <a16:creationId xmlns:a16="http://schemas.microsoft.com/office/drawing/2014/main" id="{7CF81292-D4B1-48DD-9CFF-7232C1915F4B}"/>
              </a:ext>
            </a:extLst>
          </p:cNvPr>
          <p:cNvCxnSpPr>
            <a:cxnSpLocks/>
          </p:cNvCxnSpPr>
          <p:nvPr userDrawn="1"/>
        </p:nvCxnSpPr>
        <p:spPr>
          <a:xfrm>
            <a:off x="4517740" y="4803998"/>
            <a:ext cx="0" cy="198000"/>
          </a:xfrm>
          <a:prstGeom prst="line">
            <a:avLst/>
          </a:prstGeom>
          <a:ln w="6350">
            <a:solidFill>
              <a:srgbClr val="F0F0F0"/>
            </a:solidFill>
          </a:ln>
        </p:spPr>
        <p:style>
          <a:lnRef idx="1">
            <a:schemeClr val="accent1"/>
          </a:lnRef>
          <a:fillRef idx="0">
            <a:schemeClr val="accent1"/>
          </a:fillRef>
          <a:effectRef idx="0">
            <a:schemeClr val="accent1"/>
          </a:effectRef>
          <a:fontRef idx="minor">
            <a:schemeClr val="tx1"/>
          </a:fontRef>
        </p:style>
      </p:cxnSp>
      <p:cxnSp>
        <p:nvCxnSpPr>
          <p:cNvPr id="46" name="Connecteur droit 25">
            <a:extLst>
              <a:ext uri="{FF2B5EF4-FFF2-40B4-BE49-F238E27FC236}">
                <a16:creationId xmlns:a16="http://schemas.microsoft.com/office/drawing/2014/main" id="{1699289E-6D7A-4B29-B142-3FD7563250D3}"/>
              </a:ext>
            </a:extLst>
          </p:cNvPr>
          <p:cNvCxnSpPr>
            <a:cxnSpLocks/>
          </p:cNvCxnSpPr>
          <p:nvPr userDrawn="1"/>
        </p:nvCxnSpPr>
        <p:spPr>
          <a:xfrm>
            <a:off x="5741876" y="4803998"/>
            <a:ext cx="0" cy="198000"/>
          </a:xfrm>
          <a:prstGeom prst="line">
            <a:avLst/>
          </a:prstGeom>
          <a:ln w="6350">
            <a:solidFill>
              <a:srgbClr val="F0F0F0"/>
            </a:solidFill>
          </a:ln>
        </p:spPr>
        <p:style>
          <a:lnRef idx="1">
            <a:schemeClr val="accent1"/>
          </a:lnRef>
          <a:fillRef idx="0">
            <a:schemeClr val="accent1"/>
          </a:fillRef>
          <a:effectRef idx="0">
            <a:schemeClr val="accent1"/>
          </a:effectRef>
          <a:fontRef idx="minor">
            <a:schemeClr val="tx1"/>
          </a:fontRef>
        </p:style>
      </p:cxnSp>
      <p:sp>
        <p:nvSpPr>
          <p:cNvPr id="17" name="Subtitle 2"/>
          <p:cNvSpPr>
            <a:spLocks noGrp="1"/>
          </p:cNvSpPr>
          <p:nvPr>
            <p:ph type="subTitle" idx="1" hasCustomPrompt="1"/>
          </p:nvPr>
        </p:nvSpPr>
        <p:spPr>
          <a:xfrm>
            <a:off x="1983420" y="3373288"/>
            <a:ext cx="5177160" cy="350590"/>
          </a:xfrm>
        </p:spPr>
        <p:txBody>
          <a:bodyPr wrap="square" lIns="0" tIns="0" rIns="0" bIns="0">
            <a:noAutofit/>
          </a:bodyPr>
          <a:lstStyle>
            <a:lvl1pPr marL="0" indent="0" algn="ctr">
              <a:buNone/>
              <a:defRPr sz="21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3" name="Title 2"/>
          <p:cNvSpPr>
            <a:spLocks noGrp="1"/>
          </p:cNvSpPr>
          <p:nvPr>
            <p:ph type="title" hasCustomPrompt="1"/>
          </p:nvPr>
        </p:nvSpPr>
        <p:spPr>
          <a:xfrm>
            <a:off x="1983420" y="2377478"/>
            <a:ext cx="5177160" cy="968400"/>
          </a:xfrm>
        </p:spPr>
        <p:txBody>
          <a:bodyPr vert="horz" lIns="0" tIns="0" rIns="0" bIns="0" rtlCol="0" anchor="b" anchorCtr="0">
            <a:noAutofit/>
          </a:bodyPr>
          <a:lstStyle>
            <a:lvl1pPr algn="ctr">
              <a:defRPr lang="en-GB" dirty="0"/>
            </a:lvl1pPr>
          </a:lstStyle>
          <a:p>
            <a:pPr lvl="0"/>
            <a:r>
              <a:rPr lang="en-GB" dirty="0"/>
              <a:t>Click to edit Master title style in 2 lines max.</a:t>
            </a:r>
          </a:p>
        </p:txBody>
      </p:sp>
      <p:sp>
        <p:nvSpPr>
          <p:cNvPr id="23" name="Slide Number Placeholder 3"/>
          <p:cNvSpPr>
            <a:spLocks noGrp="1"/>
          </p:cNvSpPr>
          <p:nvPr>
            <p:ph type="sldNum" sz="quarter" idx="22"/>
          </p:nvPr>
        </p:nvSpPr>
        <p:spPr>
          <a:xfrm>
            <a:off x="8280000" y="4903200"/>
            <a:ext cx="648000" cy="250031"/>
          </a:xfrm>
        </p:spPr>
        <p:txBody>
          <a:bodyPr/>
          <a:lstStyle/>
          <a:p>
            <a:fld id="{733122C9-A0B9-462F-8757-0847AD287B63}" type="slidenum">
              <a:rPr lang="en-US" noProof="0" smtClean="0"/>
              <a:pPr/>
              <a:t>‹#›</a:t>
            </a:fld>
            <a:endParaRPr lang="en-US" noProof="0" dirty="0"/>
          </a:p>
        </p:txBody>
      </p:sp>
      <p:pic>
        <p:nvPicPr>
          <p:cNvPr id="21" name="Picture 20">
            <a:extLst>
              <a:ext uri="{FF2B5EF4-FFF2-40B4-BE49-F238E27FC236}">
                <a16:creationId xmlns:a16="http://schemas.microsoft.com/office/drawing/2014/main" id="{24B81763-4DC6-DB40-81E7-633B23ADAB2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2123728" y="1324018"/>
            <a:ext cx="2717800" cy="774699"/>
          </a:xfrm>
          <a:prstGeom prst="rect">
            <a:avLst/>
          </a:prstGeom>
        </p:spPr>
      </p:pic>
      <p:sp>
        <p:nvSpPr>
          <p:cNvPr id="8" name="Picture Placeholder 7">
            <a:extLst>
              <a:ext uri="{FF2B5EF4-FFF2-40B4-BE49-F238E27FC236}">
                <a16:creationId xmlns:a16="http://schemas.microsoft.com/office/drawing/2014/main" id="{06037279-F6D4-5545-B9E0-6D584C4227E3}"/>
              </a:ext>
            </a:extLst>
          </p:cNvPr>
          <p:cNvSpPr>
            <a:spLocks noGrp="1"/>
          </p:cNvSpPr>
          <p:nvPr>
            <p:ph type="pic" sz="quarter" idx="23" hasCustomPrompt="1"/>
          </p:nvPr>
        </p:nvSpPr>
        <p:spPr>
          <a:xfrm>
            <a:off x="5220072" y="1323975"/>
            <a:ext cx="1916217" cy="600075"/>
          </a:xfrm>
        </p:spPr>
        <p:txBody>
          <a:bodyPr anchor="ctr"/>
          <a:lstStyle>
            <a:lvl1pPr algn="ctr">
              <a:buNone/>
              <a:defRPr sz="2000" b="1"/>
            </a:lvl1pPr>
          </a:lstStyle>
          <a:p>
            <a:r>
              <a:rPr lang="en-GB" dirty="0"/>
              <a:t>L</a:t>
            </a:r>
            <a:r>
              <a:rPr lang="en-BE" dirty="0"/>
              <a:t>ogo Partner</a:t>
            </a:r>
          </a:p>
        </p:txBody>
      </p:sp>
      <p:grpSp>
        <p:nvGrpSpPr>
          <p:cNvPr id="2" name="Group 1">
            <a:extLst>
              <a:ext uri="{FF2B5EF4-FFF2-40B4-BE49-F238E27FC236}">
                <a16:creationId xmlns:a16="http://schemas.microsoft.com/office/drawing/2014/main" id="{413D7EFC-37C1-E446-93B7-B2C06EB81B93}"/>
              </a:ext>
            </a:extLst>
          </p:cNvPr>
          <p:cNvGrpSpPr/>
          <p:nvPr userDrawn="1"/>
        </p:nvGrpSpPr>
        <p:grpSpPr>
          <a:xfrm>
            <a:off x="1138314" y="638621"/>
            <a:ext cx="6867375" cy="3855147"/>
            <a:chOff x="1138314" y="638621"/>
            <a:chExt cx="6867375" cy="3855147"/>
          </a:xfrm>
        </p:grpSpPr>
        <p:sp>
          <p:nvSpPr>
            <p:cNvPr id="31" name="L-shape 30">
              <a:extLst>
                <a:ext uri="{FF2B5EF4-FFF2-40B4-BE49-F238E27FC236}">
                  <a16:creationId xmlns:a16="http://schemas.microsoft.com/office/drawing/2014/main" id="{EDF6484A-C1C9-DB41-AD25-CD333112003E}"/>
                </a:ext>
              </a:extLst>
            </p:cNvPr>
            <p:cNvSpPr/>
            <p:nvPr userDrawn="1"/>
          </p:nvSpPr>
          <p:spPr>
            <a:xfrm rot="5400000" flipH="1" flipV="1">
              <a:off x="6990138" y="3478216"/>
              <a:ext cx="1015156" cy="1015947"/>
            </a:xfrm>
            <a:prstGeom prst="corner">
              <a:avLst>
                <a:gd name="adj1" fmla="val 32977"/>
                <a:gd name="adj2" fmla="val 33563"/>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32" name="L-shape 31">
              <a:extLst>
                <a:ext uri="{FF2B5EF4-FFF2-40B4-BE49-F238E27FC236}">
                  <a16:creationId xmlns:a16="http://schemas.microsoft.com/office/drawing/2014/main" id="{B13CADEA-65B2-A541-858F-0B8505D92F86}"/>
                </a:ext>
              </a:extLst>
            </p:cNvPr>
            <p:cNvSpPr/>
            <p:nvPr userDrawn="1"/>
          </p:nvSpPr>
          <p:spPr>
            <a:xfrm rot="5400000">
              <a:off x="1138710" y="638225"/>
              <a:ext cx="1015156" cy="1015947"/>
            </a:xfrm>
            <a:prstGeom prst="corner">
              <a:avLst>
                <a:gd name="adj1" fmla="val 32977"/>
                <a:gd name="adj2" fmla="val 335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grpSp>
    </p:spTree>
    <p:extLst>
      <p:ext uri="{BB962C8B-B14F-4D97-AF65-F5344CB8AC3E}">
        <p14:creationId xmlns:p14="http://schemas.microsoft.com/office/powerpoint/2010/main" val="6561008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DocRef">
    <p:spTree>
      <p:nvGrpSpPr>
        <p:cNvPr id="1" name=""/>
        <p:cNvGrpSpPr/>
        <p:nvPr/>
      </p:nvGrpSpPr>
      <p:grpSpPr>
        <a:xfrm>
          <a:off x="0" y="0"/>
          <a:ext cx="0" cy="0"/>
          <a:chOff x="0" y="0"/>
          <a:chExt cx="0" cy="0"/>
        </a:xfrm>
      </p:grpSpPr>
      <p:pic>
        <p:nvPicPr>
          <p:cNvPr id="26" name="Picture Placeholder 12">
            <a:extLst>
              <a:ext uri="{FF2B5EF4-FFF2-40B4-BE49-F238E27FC236}">
                <a16:creationId xmlns:a16="http://schemas.microsoft.com/office/drawing/2014/main" id="{AC03C0B4-1E57-4060-84D7-5A334C86DA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0" y="0"/>
            <a:ext cx="9143999" cy="5153231"/>
          </a:xfrm>
          <a:prstGeom prst="rect">
            <a:avLst/>
          </a:prstGeom>
        </p:spPr>
      </p:pic>
      <p:pic>
        <p:nvPicPr>
          <p:cNvPr id="13" name="Background right"/>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985760" y="-309364"/>
            <a:ext cx="1158240" cy="5452864"/>
          </a:xfrm>
          <a:prstGeom prst="rect">
            <a:avLst/>
          </a:prstGeom>
        </p:spPr>
      </p:pic>
      <p:pic>
        <p:nvPicPr>
          <p:cNvPr id="28" name="Background right">
            <a:extLst>
              <a:ext uri="{FF2B5EF4-FFF2-40B4-BE49-F238E27FC236}">
                <a16:creationId xmlns:a16="http://schemas.microsoft.com/office/drawing/2014/main" id="{0E93835D-15B9-BE40-BF42-D715E830A6E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588641" y="-391320"/>
            <a:ext cx="1946555" cy="9164160"/>
          </a:xfrm>
          <a:prstGeom prst="rect">
            <a:avLst/>
          </a:prstGeom>
        </p:spPr>
      </p:pic>
      <p:sp>
        <p:nvSpPr>
          <p:cNvPr id="29" name="Rectangle 28">
            <a:extLst>
              <a:ext uri="{FF2B5EF4-FFF2-40B4-BE49-F238E27FC236}">
                <a16:creationId xmlns:a16="http://schemas.microsoft.com/office/drawing/2014/main" id="{28A41E84-136E-6243-B508-9F7ED31AB136}"/>
              </a:ext>
            </a:extLst>
          </p:cNvPr>
          <p:cNvSpPr/>
          <p:nvPr userDrawn="1"/>
        </p:nvSpPr>
        <p:spPr>
          <a:xfrm>
            <a:off x="1475656" y="987425"/>
            <a:ext cx="6192688" cy="315753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0" name="L-shape 29">
            <a:extLst>
              <a:ext uri="{FF2B5EF4-FFF2-40B4-BE49-F238E27FC236}">
                <a16:creationId xmlns:a16="http://schemas.microsoft.com/office/drawing/2014/main" id="{BC80EE42-6D37-9041-B804-072F97690F4D}"/>
              </a:ext>
            </a:extLst>
          </p:cNvPr>
          <p:cNvSpPr/>
          <p:nvPr userDrawn="1"/>
        </p:nvSpPr>
        <p:spPr>
          <a:xfrm rot="5400000">
            <a:off x="1138710" y="647749"/>
            <a:ext cx="1015156" cy="1015947"/>
          </a:xfrm>
          <a:prstGeom prst="corner">
            <a:avLst>
              <a:gd name="adj1" fmla="val 32977"/>
              <a:gd name="adj2" fmla="val 335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36" name="chkConfidential">
            <a:extLst>
              <a:ext uri="{FF2B5EF4-FFF2-40B4-BE49-F238E27FC236}">
                <a16:creationId xmlns:a16="http://schemas.microsoft.com/office/drawing/2014/main" id="{6693BA72-31C1-463E-A7B9-F1E60DED98A7}"/>
              </a:ext>
            </a:extLst>
          </p:cNvPr>
          <p:cNvSpPr/>
          <p:nvPr userDrawn="1"/>
        </p:nvSpPr>
        <p:spPr bwMode="gray">
          <a:xfrm>
            <a:off x="6260616" y="4515966"/>
            <a:ext cx="250030" cy="250030"/>
          </a:xfrm>
          <a:prstGeom prst="ellipse">
            <a:avLst/>
          </a:prstGeom>
          <a:pattFill prst="pct5">
            <a:fgClr>
              <a:srgbClr val="FF0000">
                <a:alpha val="0"/>
              </a:srgbClr>
            </a:fgClr>
            <a:bgClr>
              <a:srgbClr val="FF0000">
                <a:alpha val="0"/>
              </a:srgbClr>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7" name="chkRestricted">
            <a:extLst>
              <a:ext uri="{FF2B5EF4-FFF2-40B4-BE49-F238E27FC236}">
                <a16:creationId xmlns:a16="http://schemas.microsoft.com/office/drawing/2014/main" id="{00CA5114-E20D-45F0-96AC-15DAB2AF65E5}"/>
              </a:ext>
            </a:extLst>
          </p:cNvPr>
          <p:cNvSpPr/>
          <p:nvPr userDrawn="1"/>
        </p:nvSpPr>
        <p:spPr bwMode="gray">
          <a:xfrm>
            <a:off x="4994966" y="4515966"/>
            <a:ext cx="250030" cy="250030"/>
          </a:xfrm>
          <a:prstGeom prst="ellipse">
            <a:avLst/>
          </a:prstGeom>
          <a:pattFill prst="pct5">
            <a:fgClr>
              <a:srgbClr val="FF6E23"/>
            </a:fgClr>
            <a:bgClr>
              <a:srgbClr val="FF6E23"/>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8" name="chkPublic">
            <a:extLst>
              <a:ext uri="{FF2B5EF4-FFF2-40B4-BE49-F238E27FC236}">
                <a16:creationId xmlns:a16="http://schemas.microsoft.com/office/drawing/2014/main" id="{E6CDD936-C45D-49E3-AA42-ED97F2886CC8}"/>
              </a:ext>
            </a:extLst>
          </p:cNvPr>
          <p:cNvSpPr/>
          <p:nvPr userDrawn="1"/>
        </p:nvSpPr>
        <p:spPr bwMode="gray">
          <a:xfrm>
            <a:off x="2516200" y="4515966"/>
            <a:ext cx="250030" cy="250030"/>
          </a:xfrm>
          <a:prstGeom prst="ellipse">
            <a:avLst/>
          </a:prstGeom>
          <a:pattFill prst="pct5">
            <a:fgClr>
              <a:srgbClr val="1C2691">
                <a:alpha val="0"/>
              </a:srgbClr>
            </a:fgClr>
            <a:bgClr>
              <a:srgbClr val="1C2691">
                <a:alpha val="0"/>
              </a:srgbClr>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9" name="chkInternal">
            <a:extLst>
              <a:ext uri="{FF2B5EF4-FFF2-40B4-BE49-F238E27FC236}">
                <a16:creationId xmlns:a16="http://schemas.microsoft.com/office/drawing/2014/main" id="{8B201DDA-2941-4890-873C-870BCDD925AB}"/>
              </a:ext>
            </a:extLst>
          </p:cNvPr>
          <p:cNvSpPr/>
          <p:nvPr userDrawn="1"/>
        </p:nvSpPr>
        <p:spPr bwMode="gray">
          <a:xfrm>
            <a:off x="3689253" y="4515966"/>
            <a:ext cx="250030" cy="250030"/>
          </a:xfrm>
          <a:prstGeom prst="ellipse">
            <a:avLst/>
          </a:prstGeom>
          <a:pattFill prst="pct5">
            <a:fgClr>
              <a:srgbClr val="B878BF">
                <a:alpha val="0"/>
              </a:srgbClr>
            </a:fgClr>
            <a:bgClr>
              <a:srgbClr val="B878BF">
                <a:alpha val="0"/>
              </a:srgbClr>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40" name="txtConfidential">
            <a:extLst>
              <a:ext uri="{FF2B5EF4-FFF2-40B4-BE49-F238E27FC236}">
                <a16:creationId xmlns:a16="http://schemas.microsoft.com/office/drawing/2014/main" id="{C37DDCC5-B07C-4A26-8A2E-6916FC72F2E7}"/>
              </a:ext>
            </a:extLst>
          </p:cNvPr>
          <p:cNvSpPr/>
          <p:nvPr userDrawn="1"/>
        </p:nvSpPr>
        <p:spPr bwMode="gray">
          <a:xfrm>
            <a:off x="5669868" y="4904414"/>
            <a:ext cx="1422412" cy="195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0" i="0" dirty="0">
                <a:solidFill>
                  <a:srgbClr val="D9D9D9"/>
                </a:solidFill>
                <a:latin typeface="Arial Black" panose="020B0604020202020204" pitchFamily="34" charset="0"/>
                <a:cs typeface="Arial Black" panose="020B0604020202020204" pitchFamily="34" charset="0"/>
              </a:rPr>
              <a:t>CONFIDENTIAL</a:t>
            </a:r>
          </a:p>
        </p:txBody>
      </p:sp>
      <p:sp>
        <p:nvSpPr>
          <p:cNvPr id="41" name="txtRestricted">
            <a:extLst>
              <a:ext uri="{FF2B5EF4-FFF2-40B4-BE49-F238E27FC236}">
                <a16:creationId xmlns:a16="http://schemas.microsoft.com/office/drawing/2014/main" id="{E4C388CD-A243-44C4-9CB1-FB99534D74FA}"/>
              </a:ext>
            </a:extLst>
          </p:cNvPr>
          <p:cNvSpPr/>
          <p:nvPr userDrawn="1"/>
        </p:nvSpPr>
        <p:spPr bwMode="gray">
          <a:xfrm>
            <a:off x="4562432" y="4904414"/>
            <a:ext cx="1107436" cy="195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0" i="0" dirty="0">
                <a:solidFill>
                  <a:srgbClr val="FF6E23"/>
                </a:solidFill>
                <a:latin typeface="Arial Black" panose="020B0604020202020204" pitchFamily="34" charset="0"/>
                <a:cs typeface="Arial Black" panose="020B0604020202020204" pitchFamily="34" charset="0"/>
              </a:rPr>
              <a:t>RESTRICTED</a:t>
            </a:r>
          </a:p>
        </p:txBody>
      </p:sp>
      <p:sp>
        <p:nvSpPr>
          <p:cNvPr id="42" name="txtPublic">
            <a:extLst>
              <a:ext uri="{FF2B5EF4-FFF2-40B4-BE49-F238E27FC236}">
                <a16:creationId xmlns:a16="http://schemas.microsoft.com/office/drawing/2014/main" id="{1D11143C-5B06-47E5-B45B-EA51CD6A3962}"/>
              </a:ext>
            </a:extLst>
          </p:cNvPr>
          <p:cNvSpPr/>
          <p:nvPr userDrawn="1"/>
        </p:nvSpPr>
        <p:spPr bwMode="gray">
          <a:xfrm>
            <a:off x="2285492" y="4904414"/>
            <a:ext cx="711206" cy="210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0" i="0" dirty="0">
                <a:solidFill>
                  <a:srgbClr val="D9D9D9"/>
                </a:solidFill>
                <a:latin typeface="Arial Black" panose="020B0604020202020204" pitchFamily="34" charset="0"/>
                <a:cs typeface="Arial Black" panose="020B0604020202020204" pitchFamily="34" charset="0"/>
              </a:rPr>
              <a:t>PUBLIC</a:t>
            </a:r>
          </a:p>
        </p:txBody>
      </p:sp>
      <p:sp>
        <p:nvSpPr>
          <p:cNvPr id="43" name="txtInternal">
            <a:extLst>
              <a:ext uri="{FF2B5EF4-FFF2-40B4-BE49-F238E27FC236}">
                <a16:creationId xmlns:a16="http://schemas.microsoft.com/office/drawing/2014/main" id="{C935F8F4-301D-4DF6-BCD2-0D8701D32C74}"/>
              </a:ext>
            </a:extLst>
          </p:cNvPr>
          <p:cNvSpPr/>
          <p:nvPr userDrawn="1"/>
        </p:nvSpPr>
        <p:spPr bwMode="gray">
          <a:xfrm>
            <a:off x="3303958" y="4904414"/>
            <a:ext cx="997759" cy="20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0" i="0" dirty="0">
                <a:solidFill>
                  <a:srgbClr val="D9D9D9"/>
                </a:solidFill>
                <a:latin typeface="Arial Black" panose="020B0604020202020204" pitchFamily="34" charset="0"/>
                <a:cs typeface="Arial Black" panose="020B0604020202020204" pitchFamily="34" charset="0"/>
              </a:rPr>
              <a:t>INTERNAL</a:t>
            </a:r>
          </a:p>
        </p:txBody>
      </p:sp>
      <p:cxnSp>
        <p:nvCxnSpPr>
          <p:cNvPr id="44" name="Connecteur droit 25">
            <a:extLst>
              <a:ext uri="{FF2B5EF4-FFF2-40B4-BE49-F238E27FC236}">
                <a16:creationId xmlns:a16="http://schemas.microsoft.com/office/drawing/2014/main" id="{FC0E8454-E57C-411E-9C78-8398B2102268}"/>
              </a:ext>
            </a:extLst>
          </p:cNvPr>
          <p:cNvCxnSpPr>
            <a:cxnSpLocks/>
          </p:cNvCxnSpPr>
          <p:nvPr userDrawn="1"/>
        </p:nvCxnSpPr>
        <p:spPr>
          <a:xfrm>
            <a:off x="3221596" y="4803998"/>
            <a:ext cx="0" cy="198000"/>
          </a:xfrm>
          <a:prstGeom prst="line">
            <a:avLst/>
          </a:prstGeom>
          <a:ln w="6350">
            <a:solidFill>
              <a:srgbClr val="F0F0F0"/>
            </a:solidFill>
          </a:ln>
        </p:spPr>
        <p:style>
          <a:lnRef idx="1">
            <a:schemeClr val="accent1"/>
          </a:lnRef>
          <a:fillRef idx="0">
            <a:schemeClr val="accent1"/>
          </a:fillRef>
          <a:effectRef idx="0">
            <a:schemeClr val="accent1"/>
          </a:effectRef>
          <a:fontRef idx="minor">
            <a:schemeClr val="tx1"/>
          </a:fontRef>
        </p:style>
      </p:cxnSp>
      <p:cxnSp>
        <p:nvCxnSpPr>
          <p:cNvPr id="45" name="Connecteur droit 25">
            <a:extLst>
              <a:ext uri="{FF2B5EF4-FFF2-40B4-BE49-F238E27FC236}">
                <a16:creationId xmlns:a16="http://schemas.microsoft.com/office/drawing/2014/main" id="{7CF81292-D4B1-48DD-9CFF-7232C1915F4B}"/>
              </a:ext>
            </a:extLst>
          </p:cNvPr>
          <p:cNvCxnSpPr>
            <a:cxnSpLocks/>
          </p:cNvCxnSpPr>
          <p:nvPr userDrawn="1"/>
        </p:nvCxnSpPr>
        <p:spPr>
          <a:xfrm>
            <a:off x="4517740" y="4803998"/>
            <a:ext cx="0" cy="198000"/>
          </a:xfrm>
          <a:prstGeom prst="line">
            <a:avLst/>
          </a:prstGeom>
          <a:ln w="6350">
            <a:solidFill>
              <a:srgbClr val="F0F0F0"/>
            </a:solidFill>
          </a:ln>
        </p:spPr>
        <p:style>
          <a:lnRef idx="1">
            <a:schemeClr val="accent1"/>
          </a:lnRef>
          <a:fillRef idx="0">
            <a:schemeClr val="accent1"/>
          </a:fillRef>
          <a:effectRef idx="0">
            <a:schemeClr val="accent1"/>
          </a:effectRef>
          <a:fontRef idx="minor">
            <a:schemeClr val="tx1"/>
          </a:fontRef>
        </p:style>
      </p:cxnSp>
      <p:cxnSp>
        <p:nvCxnSpPr>
          <p:cNvPr id="46" name="Connecteur droit 25">
            <a:extLst>
              <a:ext uri="{FF2B5EF4-FFF2-40B4-BE49-F238E27FC236}">
                <a16:creationId xmlns:a16="http://schemas.microsoft.com/office/drawing/2014/main" id="{1699289E-6D7A-4B29-B142-3FD7563250D3}"/>
              </a:ext>
            </a:extLst>
          </p:cNvPr>
          <p:cNvCxnSpPr>
            <a:cxnSpLocks/>
          </p:cNvCxnSpPr>
          <p:nvPr userDrawn="1"/>
        </p:nvCxnSpPr>
        <p:spPr>
          <a:xfrm>
            <a:off x="5741876" y="4803998"/>
            <a:ext cx="0" cy="198000"/>
          </a:xfrm>
          <a:prstGeom prst="line">
            <a:avLst/>
          </a:prstGeom>
          <a:ln w="6350">
            <a:solidFill>
              <a:srgbClr val="F0F0F0"/>
            </a:solidFill>
          </a:ln>
        </p:spPr>
        <p:style>
          <a:lnRef idx="1">
            <a:schemeClr val="accent1"/>
          </a:lnRef>
          <a:fillRef idx="0">
            <a:schemeClr val="accent1"/>
          </a:fillRef>
          <a:effectRef idx="0">
            <a:schemeClr val="accent1"/>
          </a:effectRef>
          <a:fontRef idx="minor">
            <a:schemeClr val="tx1"/>
          </a:fontRef>
        </p:style>
      </p:cxnSp>
      <p:sp>
        <p:nvSpPr>
          <p:cNvPr id="17" name="Subtitle 2"/>
          <p:cNvSpPr>
            <a:spLocks noGrp="1"/>
          </p:cNvSpPr>
          <p:nvPr>
            <p:ph type="subTitle" idx="1" hasCustomPrompt="1"/>
          </p:nvPr>
        </p:nvSpPr>
        <p:spPr>
          <a:xfrm>
            <a:off x="1983420" y="3373288"/>
            <a:ext cx="5177160" cy="350590"/>
          </a:xfrm>
        </p:spPr>
        <p:txBody>
          <a:bodyPr wrap="square" lIns="0" tIns="0" rIns="0" bIns="0">
            <a:noAutofit/>
          </a:bodyPr>
          <a:lstStyle>
            <a:lvl1pPr marL="0" indent="0" algn="ctr">
              <a:buNone/>
              <a:defRPr sz="21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3" name="Title 2"/>
          <p:cNvSpPr>
            <a:spLocks noGrp="1"/>
          </p:cNvSpPr>
          <p:nvPr>
            <p:ph type="title" hasCustomPrompt="1"/>
          </p:nvPr>
        </p:nvSpPr>
        <p:spPr>
          <a:xfrm>
            <a:off x="1983420" y="2377478"/>
            <a:ext cx="5177160" cy="968400"/>
          </a:xfrm>
        </p:spPr>
        <p:txBody>
          <a:bodyPr vert="horz" lIns="0" tIns="0" rIns="0" bIns="0" rtlCol="0" anchor="b" anchorCtr="0">
            <a:noAutofit/>
          </a:bodyPr>
          <a:lstStyle>
            <a:lvl1pPr algn="ctr">
              <a:defRPr lang="en-GB" dirty="0"/>
            </a:lvl1pPr>
          </a:lstStyle>
          <a:p>
            <a:pPr lvl="0"/>
            <a:r>
              <a:rPr lang="en-GB" dirty="0"/>
              <a:t>Click to edit Master title style in 2 lines max.</a:t>
            </a:r>
          </a:p>
        </p:txBody>
      </p:sp>
      <p:sp>
        <p:nvSpPr>
          <p:cNvPr id="23" name="Slide Number Placeholder 3"/>
          <p:cNvSpPr>
            <a:spLocks noGrp="1"/>
          </p:cNvSpPr>
          <p:nvPr>
            <p:ph type="sldNum" sz="quarter" idx="22"/>
          </p:nvPr>
        </p:nvSpPr>
        <p:spPr>
          <a:xfrm>
            <a:off x="8280000" y="4903200"/>
            <a:ext cx="648000" cy="250031"/>
          </a:xfrm>
        </p:spPr>
        <p:txBody>
          <a:bodyPr/>
          <a:lstStyle/>
          <a:p>
            <a:fld id="{733122C9-A0B9-462F-8757-0847AD287B63}" type="slidenum">
              <a:rPr lang="en-US" noProof="0" smtClean="0"/>
              <a:pPr/>
              <a:t>‹#›</a:t>
            </a:fld>
            <a:endParaRPr lang="en-US" noProof="0" dirty="0"/>
          </a:p>
        </p:txBody>
      </p:sp>
      <p:pic>
        <p:nvPicPr>
          <p:cNvPr id="21" name="Picture 20">
            <a:extLst>
              <a:ext uri="{FF2B5EF4-FFF2-40B4-BE49-F238E27FC236}">
                <a16:creationId xmlns:a16="http://schemas.microsoft.com/office/drawing/2014/main" id="{24B81763-4DC6-DB40-81E7-633B23ADAB2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2123728" y="1324018"/>
            <a:ext cx="2717800" cy="774699"/>
          </a:xfrm>
          <a:prstGeom prst="rect">
            <a:avLst/>
          </a:prstGeom>
        </p:spPr>
      </p:pic>
      <p:sp>
        <p:nvSpPr>
          <p:cNvPr id="8" name="Picture Placeholder 7">
            <a:extLst>
              <a:ext uri="{FF2B5EF4-FFF2-40B4-BE49-F238E27FC236}">
                <a16:creationId xmlns:a16="http://schemas.microsoft.com/office/drawing/2014/main" id="{06037279-F6D4-5545-B9E0-6D584C4227E3}"/>
              </a:ext>
            </a:extLst>
          </p:cNvPr>
          <p:cNvSpPr>
            <a:spLocks noGrp="1"/>
          </p:cNvSpPr>
          <p:nvPr>
            <p:ph type="pic" sz="quarter" idx="23" hasCustomPrompt="1"/>
          </p:nvPr>
        </p:nvSpPr>
        <p:spPr>
          <a:xfrm>
            <a:off x="5220072" y="1323975"/>
            <a:ext cx="1916217" cy="600075"/>
          </a:xfrm>
        </p:spPr>
        <p:txBody>
          <a:bodyPr anchor="ctr"/>
          <a:lstStyle>
            <a:lvl1pPr algn="ctr">
              <a:buNone/>
              <a:defRPr sz="2000" b="1"/>
            </a:lvl1pPr>
          </a:lstStyle>
          <a:p>
            <a:r>
              <a:rPr lang="en-GB" dirty="0"/>
              <a:t>L</a:t>
            </a:r>
            <a:r>
              <a:rPr lang="en-BE" dirty="0"/>
              <a:t>ogo Partner</a:t>
            </a:r>
          </a:p>
        </p:txBody>
      </p:sp>
      <p:grpSp>
        <p:nvGrpSpPr>
          <p:cNvPr id="2" name="Group 1">
            <a:extLst>
              <a:ext uri="{FF2B5EF4-FFF2-40B4-BE49-F238E27FC236}">
                <a16:creationId xmlns:a16="http://schemas.microsoft.com/office/drawing/2014/main" id="{413D7EFC-37C1-E446-93B7-B2C06EB81B93}"/>
              </a:ext>
            </a:extLst>
          </p:cNvPr>
          <p:cNvGrpSpPr/>
          <p:nvPr userDrawn="1"/>
        </p:nvGrpSpPr>
        <p:grpSpPr>
          <a:xfrm>
            <a:off x="1138314" y="638621"/>
            <a:ext cx="6867375" cy="3855147"/>
            <a:chOff x="1138314" y="638621"/>
            <a:chExt cx="6867375" cy="3855147"/>
          </a:xfrm>
        </p:grpSpPr>
        <p:sp>
          <p:nvSpPr>
            <p:cNvPr id="31" name="L-shape 30">
              <a:extLst>
                <a:ext uri="{FF2B5EF4-FFF2-40B4-BE49-F238E27FC236}">
                  <a16:creationId xmlns:a16="http://schemas.microsoft.com/office/drawing/2014/main" id="{EDF6484A-C1C9-DB41-AD25-CD333112003E}"/>
                </a:ext>
              </a:extLst>
            </p:cNvPr>
            <p:cNvSpPr/>
            <p:nvPr userDrawn="1"/>
          </p:nvSpPr>
          <p:spPr>
            <a:xfrm rot="5400000" flipH="1" flipV="1">
              <a:off x="6990138" y="3478216"/>
              <a:ext cx="1015156" cy="1015947"/>
            </a:xfrm>
            <a:prstGeom prst="corner">
              <a:avLst>
                <a:gd name="adj1" fmla="val 32977"/>
                <a:gd name="adj2" fmla="val 33563"/>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32" name="L-shape 31">
              <a:extLst>
                <a:ext uri="{FF2B5EF4-FFF2-40B4-BE49-F238E27FC236}">
                  <a16:creationId xmlns:a16="http://schemas.microsoft.com/office/drawing/2014/main" id="{B13CADEA-65B2-A541-858F-0B8505D92F86}"/>
                </a:ext>
              </a:extLst>
            </p:cNvPr>
            <p:cNvSpPr/>
            <p:nvPr userDrawn="1"/>
          </p:nvSpPr>
          <p:spPr>
            <a:xfrm rot="5400000">
              <a:off x="1138710" y="638225"/>
              <a:ext cx="1015156" cy="1015947"/>
            </a:xfrm>
            <a:prstGeom prst="corner">
              <a:avLst>
                <a:gd name="adj1" fmla="val 32977"/>
                <a:gd name="adj2" fmla="val 335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grpSp>
    </p:spTree>
    <p:extLst>
      <p:ext uri="{BB962C8B-B14F-4D97-AF65-F5344CB8AC3E}">
        <p14:creationId xmlns:p14="http://schemas.microsoft.com/office/powerpoint/2010/main" val="3656162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DocRef">
    <p:spTree>
      <p:nvGrpSpPr>
        <p:cNvPr id="1" name=""/>
        <p:cNvGrpSpPr/>
        <p:nvPr/>
      </p:nvGrpSpPr>
      <p:grpSpPr>
        <a:xfrm>
          <a:off x="0" y="0"/>
          <a:ext cx="0" cy="0"/>
          <a:chOff x="0" y="0"/>
          <a:chExt cx="0" cy="0"/>
        </a:xfrm>
      </p:grpSpPr>
      <p:pic>
        <p:nvPicPr>
          <p:cNvPr id="26" name="Picture Placeholder 12">
            <a:extLst>
              <a:ext uri="{FF2B5EF4-FFF2-40B4-BE49-F238E27FC236}">
                <a16:creationId xmlns:a16="http://schemas.microsoft.com/office/drawing/2014/main" id="{AC03C0B4-1E57-4060-84D7-5A334C86DA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0" y="0"/>
            <a:ext cx="9143999" cy="5153231"/>
          </a:xfrm>
          <a:prstGeom prst="rect">
            <a:avLst/>
          </a:prstGeom>
        </p:spPr>
      </p:pic>
      <p:pic>
        <p:nvPicPr>
          <p:cNvPr id="13" name="Background right"/>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985760" y="-309364"/>
            <a:ext cx="1158240" cy="5452864"/>
          </a:xfrm>
          <a:prstGeom prst="rect">
            <a:avLst/>
          </a:prstGeom>
        </p:spPr>
      </p:pic>
      <p:pic>
        <p:nvPicPr>
          <p:cNvPr id="28" name="Background right">
            <a:extLst>
              <a:ext uri="{FF2B5EF4-FFF2-40B4-BE49-F238E27FC236}">
                <a16:creationId xmlns:a16="http://schemas.microsoft.com/office/drawing/2014/main" id="{0E93835D-15B9-BE40-BF42-D715E830A6E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588641" y="-391320"/>
            <a:ext cx="1946555" cy="9164160"/>
          </a:xfrm>
          <a:prstGeom prst="rect">
            <a:avLst/>
          </a:prstGeom>
        </p:spPr>
      </p:pic>
      <p:sp>
        <p:nvSpPr>
          <p:cNvPr id="30" name="L-shape 29">
            <a:extLst>
              <a:ext uri="{FF2B5EF4-FFF2-40B4-BE49-F238E27FC236}">
                <a16:creationId xmlns:a16="http://schemas.microsoft.com/office/drawing/2014/main" id="{BC80EE42-6D37-9041-B804-072F97690F4D}"/>
              </a:ext>
            </a:extLst>
          </p:cNvPr>
          <p:cNvSpPr/>
          <p:nvPr userDrawn="1"/>
        </p:nvSpPr>
        <p:spPr>
          <a:xfrm rot="5400000">
            <a:off x="1138710" y="647749"/>
            <a:ext cx="1015156" cy="1015947"/>
          </a:xfrm>
          <a:prstGeom prst="corner">
            <a:avLst>
              <a:gd name="adj1" fmla="val 32977"/>
              <a:gd name="adj2" fmla="val 335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36" name="chkConfidential">
            <a:extLst>
              <a:ext uri="{FF2B5EF4-FFF2-40B4-BE49-F238E27FC236}">
                <a16:creationId xmlns:a16="http://schemas.microsoft.com/office/drawing/2014/main" id="{6693BA72-31C1-463E-A7B9-F1E60DED98A7}"/>
              </a:ext>
            </a:extLst>
          </p:cNvPr>
          <p:cNvSpPr/>
          <p:nvPr userDrawn="1"/>
        </p:nvSpPr>
        <p:spPr bwMode="gray">
          <a:xfrm>
            <a:off x="6260616" y="4515966"/>
            <a:ext cx="250030" cy="250030"/>
          </a:xfrm>
          <a:prstGeom prst="ellipse">
            <a:avLst/>
          </a:prstGeom>
          <a:pattFill prst="pct5">
            <a:fgClr>
              <a:srgbClr val="FF0000">
                <a:alpha val="0"/>
              </a:srgbClr>
            </a:fgClr>
            <a:bgClr>
              <a:srgbClr val="FF0000">
                <a:alpha val="0"/>
              </a:srgbClr>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7" name="chkRestricted">
            <a:extLst>
              <a:ext uri="{FF2B5EF4-FFF2-40B4-BE49-F238E27FC236}">
                <a16:creationId xmlns:a16="http://schemas.microsoft.com/office/drawing/2014/main" id="{00CA5114-E20D-45F0-96AC-15DAB2AF65E5}"/>
              </a:ext>
            </a:extLst>
          </p:cNvPr>
          <p:cNvSpPr/>
          <p:nvPr userDrawn="1"/>
        </p:nvSpPr>
        <p:spPr bwMode="gray">
          <a:xfrm>
            <a:off x="4994966" y="4515966"/>
            <a:ext cx="250030" cy="250030"/>
          </a:xfrm>
          <a:prstGeom prst="ellipse">
            <a:avLst/>
          </a:prstGeom>
          <a:pattFill prst="pct5">
            <a:fgClr>
              <a:srgbClr val="FF6E23"/>
            </a:fgClr>
            <a:bgClr>
              <a:srgbClr val="FF6E23"/>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8" name="chkPublic">
            <a:extLst>
              <a:ext uri="{FF2B5EF4-FFF2-40B4-BE49-F238E27FC236}">
                <a16:creationId xmlns:a16="http://schemas.microsoft.com/office/drawing/2014/main" id="{E6CDD936-C45D-49E3-AA42-ED97F2886CC8}"/>
              </a:ext>
            </a:extLst>
          </p:cNvPr>
          <p:cNvSpPr/>
          <p:nvPr userDrawn="1"/>
        </p:nvSpPr>
        <p:spPr bwMode="gray">
          <a:xfrm>
            <a:off x="2516200" y="4515966"/>
            <a:ext cx="250030" cy="250030"/>
          </a:xfrm>
          <a:prstGeom prst="ellipse">
            <a:avLst/>
          </a:prstGeom>
          <a:pattFill prst="pct5">
            <a:fgClr>
              <a:srgbClr val="1C2691">
                <a:alpha val="0"/>
              </a:srgbClr>
            </a:fgClr>
            <a:bgClr>
              <a:srgbClr val="1C2691">
                <a:alpha val="0"/>
              </a:srgbClr>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9" name="chkInternal">
            <a:extLst>
              <a:ext uri="{FF2B5EF4-FFF2-40B4-BE49-F238E27FC236}">
                <a16:creationId xmlns:a16="http://schemas.microsoft.com/office/drawing/2014/main" id="{8B201DDA-2941-4890-873C-870BCDD925AB}"/>
              </a:ext>
            </a:extLst>
          </p:cNvPr>
          <p:cNvSpPr/>
          <p:nvPr userDrawn="1"/>
        </p:nvSpPr>
        <p:spPr bwMode="gray">
          <a:xfrm>
            <a:off x="3689253" y="4515966"/>
            <a:ext cx="250030" cy="250030"/>
          </a:xfrm>
          <a:prstGeom prst="ellipse">
            <a:avLst/>
          </a:prstGeom>
          <a:pattFill prst="pct5">
            <a:fgClr>
              <a:srgbClr val="B878BF">
                <a:alpha val="0"/>
              </a:srgbClr>
            </a:fgClr>
            <a:bgClr>
              <a:srgbClr val="B878BF">
                <a:alpha val="0"/>
              </a:srgbClr>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40" name="txtConfidential">
            <a:extLst>
              <a:ext uri="{FF2B5EF4-FFF2-40B4-BE49-F238E27FC236}">
                <a16:creationId xmlns:a16="http://schemas.microsoft.com/office/drawing/2014/main" id="{C37DDCC5-B07C-4A26-8A2E-6916FC72F2E7}"/>
              </a:ext>
            </a:extLst>
          </p:cNvPr>
          <p:cNvSpPr/>
          <p:nvPr userDrawn="1"/>
        </p:nvSpPr>
        <p:spPr bwMode="gray">
          <a:xfrm>
            <a:off x="5669868" y="4904414"/>
            <a:ext cx="1422412" cy="195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0" i="0" dirty="0">
                <a:solidFill>
                  <a:srgbClr val="D9D9D9"/>
                </a:solidFill>
                <a:latin typeface="Arial Black" panose="020B0604020202020204" pitchFamily="34" charset="0"/>
                <a:cs typeface="Arial Black" panose="020B0604020202020204" pitchFamily="34" charset="0"/>
              </a:rPr>
              <a:t>CONFIDENTIAL</a:t>
            </a:r>
          </a:p>
        </p:txBody>
      </p:sp>
      <p:sp>
        <p:nvSpPr>
          <p:cNvPr id="41" name="txtRestricted">
            <a:extLst>
              <a:ext uri="{FF2B5EF4-FFF2-40B4-BE49-F238E27FC236}">
                <a16:creationId xmlns:a16="http://schemas.microsoft.com/office/drawing/2014/main" id="{E4C388CD-A243-44C4-9CB1-FB99534D74FA}"/>
              </a:ext>
            </a:extLst>
          </p:cNvPr>
          <p:cNvSpPr/>
          <p:nvPr userDrawn="1"/>
        </p:nvSpPr>
        <p:spPr bwMode="gray">
          <a:xfrm>
            <a:off x="4562432" y="4904414"/>
            <a:ext cx="1107436" cy="195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0" i="0" dirty="0">
                <a:solidFill>
                  <a:srgbClr val="FF6E23"/>
                </a:solidFill>
                <a:latin typeface="Arial Black" panose="020B0604020202020204" pitchFamily="34" charset="0"/>
                <a:cs typeface="Arial Black" panose="020B0604020202020204" pitchFamily="34" charset="0"/>
              </a:rPr>
              <a:t>RESTRICTED</a:t>
            </a:r>
          </a:p>
        </p:txBody>
      </p:sp>
      <p:sp>
        <p:nvSpPr>
          <p:cNvPr id="42" name="txtPublic">
            <a:extLst>
              <a:ext uri="{FF2B5EF4-FFF2-40B4-BE49-F238E27FC236}">
                <a16:creationId xmlns:a16="http://schemas.microsoft.com/office/drawing/2014/main" id="{1D11143C-5B06-47E5-B45B-EA51CD6A3962}"/>
              </a:ext>
            </a:extLst>
          </p:cNvPr>
          <p:cNvSpPr/>
          <p:nvPr userDrawn="1"/>
        </p:nvSpPr>
        <p:spPr bwMode="gray">
          <a:xfrm>
            <a:off x="2285492" y="4904414"/>
            <a:ext cx="711206" cy="210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0" i="0" dirty="0">
                <a:solidFill>
                  <a:srgbClr val="D9D9D9"/>
                </a:solidFill>
                <a:latin typeface="Arial Black" panose="020B0604020202020204" pitchFamily="34" charset="0"/>
                <a:cs typeface="Arial Black" panose="020B0604020202020204" pitchFamily="34" charset="0"/>
              </a:rPr>
              <a:t>PUBLIC</a:t>
            </a:r>
          </a:p>
        </p:txBody>
      </p:sp>
      <p:sp>
        <p:nvSpPr>
          <p:cNvPr id="43" name="txtInternal">
            <a:extLst>
              <a:ext uri="{FF2B5EF4-FFF2-40B4-BE49-F238E27FC236}">
                <a16:creationId xmlns:a16="http://schemas.microsoft.com/office/drawing/2014/main" id="{C935F8F4-301D-4DF6-BCD2-0D8701D32C74}"/>
              </a:ext>
            </a:extLst>
          </p:cNvPr>
          <p:cNvSpPr/>
          <p:nvPr userDrawn="1"/>
        </p:nvSpPr>
        <p:spPr bwMode="gray">
          <a:xfrm>
            <a:off x="3303958" y="4904414"/>
            <a:ext cx="997759" cy="20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0" i="0" dirty="0">
                <a:solidFill>
                  <a:srgbClr val="D9D9D9"/>
                </a:solidFill>
                <a:latin typeface="Arial Black" panose="020B0604020202020204" pitchFamily="34" charset="0"/>
                <a:cs typeface="Arial Black" panose="020B0604020202020204" pitchFamily="34" charset="0"/>
              </a:rPr>
              <a:t>INTERNAL</a:t>
            </a:r>
          </a:p>
        </p:txBody>
      </p:sp>
      <p:cxnSp>
        <p:nvCxnSpPr>
          <p:cNvPr id="44" name="Connecteur droit 25">
            <a:extLst>
              <a:ext uri="{FF2B5EF4-FFF2-40B4-BE49-F238E27FC236}">
                <a16:creationId xmlns:a16="http://schemas.microsoft.com/office/drawing/2014/main" id="{FC0E8454-E57C-411E-9C78-8398B2102268}"/>
              </a:ext>
            </a:extLst>
          </p:cNvPr>
          <p:cNvCxnSpPr>
            <a:cxnSpLocks/>
          </p:cNvCxnSpPr>
          <p:nvPr userDrawn="1"/>
        </p:nvCxnSpPr>
        <p:spPr>
          <a:xfrm>
            <a:off x="3221596" y="4803998"/>
            <a:ext cx="0" cy="198000"/>
          </a:xfrm>
          <a:prstGeom prst="line">
            <a:avLst/>
          </a:prstGeom>
          <a:ln w="6350">
            <a:solidFill>
              <a:srgbClr val="F0F0F0"/>
            </a:solidFill>
          </a:ln>
        </p:spPr>
        <p:style>
          <a:lnRef idx="1">
            <a:schemeClr val="accent1"/>
          </a:lnRef>
          <a:fillRef idx="0">
            <a:schemeClr val="accent1"/>
          </a:fillRef>
          <a:effectRef idx="0">
            <a:schemeClr val="accent1"/>
          </a:effectRef>
          <a:fontRef idx="minor">
            <a:schemeClr val="tx1"/>
          </a:fontRef>
        </p:style>
      </p:cxnSp>
      <p:cxnSp>
        <p:nvCxnSpPr>
          <p:cNvPr id="45" name="Connecteur droit 25">
            <a:extLst>
              <a:ext uri="{FF2B5EF4-FFF2-40B4-BE49-F238E27FC236}">
                <a16:creationId xmlns:a16="http://schemas.microsoft.com/office/drawing/2014/main" id="{7CF81292-D4B1-48DD-9CFF-7232C1915F4B}"/>
              </a:ext>
            </a:extLst>
          </p:cNvPr>
          <p:cNvCxnSpPr>
            <a:cxnSpLocks/>
          </p:cNvCxnSpPr>
          <p:nvPr userDrawn="1"/>
        </p:nvCxnSpPr>
        <p:spPr>
          <a:xfrm>
            <a:off x="4517740" y="4803998"/>
            <a:ext cx="0" cy="198000"/>
          </a:xfrm>
          <a:prstGeom prst="line">
            <a:avLst/>
          </a:prstGeom>
          <a:ln w="6350">
            <a:solidFill>
              <a:srgbClr val="F0F0F0"/>
            </a:solidFill>
          </a:ln>
        </p:spPr>
        <p:style>
          <a:lnRef idx="1">
            <a:schemeClr val="accent1"/>
          </a:lnRef>
          <a:fillRef idx="0">
            <a:schemeClr val="accent1"/>
          </a:fillRef>
          <a:effectRef idx="0">
            <a:schemeClr val="accent1"/>
          </a:effectRef>
          <a:fontRef idx="minor">
            <a:schemeClr val="tx1"/>
          </a:fontRef>
        </p:style>
      </p:cxnSp>
      <p:cxnSp>
        <p:nvCxnSpPr>
          <p:cNvPr id="46" name="Connecteur droit 25">
            <a:extLst>
              <a:ext uri="{FF2B5EF4-FFF2-40B4-BE49-F238E27FC236}">
                <a16:creationId xmlns:a16="http://schemas.microsoft.com/office/drawing/2014/main" id="{1699289E-6D7A-4B29-B142-3FD7563250D3}"/>
              </a:ext>
            </a:extLst>
          </p:cNvPr>
          <p:cNvCxnSpPr>
            <a:cxnSpLocks/>
          </p:cNvCxnSpPr>
          <p:nvPr userDrawn="1"/>
        </p:nvCxnSpPr>
        <p:spPr>
          <a:xfrm>
            <a:off x="5741876" y="4803998"/>
            <a:ext cx="0" cy="198000"/>
          </a:xfrm>
          <a:prstGeom prst="line">
            <a:avLst/>
          </a:prstGeom>
          <a:ln w="6350">
            <a:solidFill>
              <a:srgbClr val="F0F0F0"/>
            </a:solidFill>
          </a:ln>
        </p:spPr>
        <p:style>
          <a:lnRef idx="1">
            <a:schemeClr val="accent1"/>
          </a:lnRef>
          <a:fillRef idx="0">
            <a:schemeClr val="accent1"/>
          </a:fillRef>
          <a:effectRef idx="0">
            <a:schemeClr val="accent1"/>
          </a:effectRef>
          <a:fontRef idx="minor">
            <a:schemeClr val="tx1"/>
          </a:fontRef>
        </p:style>
      </p:cxnSp>
      <p:sp>
        <p:nvSpPr>
          <p:cNvPr id="17" name="Subtitle 2"/>
          <p:cNvSpPr>
            <a:spLocks noGrp="1"/>
          </p:cNvSpPr>
          <p:nvPr>
            <p:ph type="subTitle" idx="1" hasCustomPrompt="1"/>
          </p:nvPr>
        </p:nvSpPr>
        <p:spPr>
          <a:xfrm>
            <a:off x="1983420" y="3373288"/>
            <a:ext cx="5177160" cy="350590"/>
          </a:xfrm>
        </p:spPr>
        <p:txBody>
          <a:bodyPr wrap="square" lIns="0" tIns="0" rIns="0" bIns="0">
            <a:noAutofit/>
          </a:bodyPr>
          <a:lstStyle>
            <a:lvl1pPr marL="0" indent="0" algn="ctr">
              <a:buNone/>
              <a:defRPr sz="21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3" name="Title 2"/>
          <p:cNvSpPr>
            <a:spLocks noGrp="1"/>
          </p:cNvSpPr>
          <p:nvPr>
            <p:ph type="title" hasCustomPrompt="1"/>
          </p:nvPr>
        </p:nvSpPr>
        <p:spPr>
          <a:xfrm>
            <a:off x="1983420" y="2377478"/>
            <a:ext cx="5177160" cy="968400"/>
          </a:xfrm>
        </p:spPr>
        <p:txBody>
          <a:bodyPr vert="horz" lIns="0" tIns="0" rIns="0" bIns="0" rtlCol="0" anchor="b" anchorCtr="0">
            <a:noAutofit/>
          </a:bodyPr>
          <a:lstStyle>
            <a:lvl1pPr algn="ctr">
              <a:defRPr lang="en-GB" dirty="0"/>
            </a:lvl1pPr>
          </a:lstStyle>
          <a:p>
            <a:pPr lvl="0"/>
            <a:r>
              <a:rPr lang="en-GB" dirty="0"/>
              <a:t>Click to edit Master title style in 2 lines max.</a:t>
            </a:r>
          </a:p>
        </p:txBody>
      </p:sp>
      <p:sp>
        <p:nvSpPr>
          <p:cNvPr id="23" name="Slide Number Placeholder 3"/>
          <p:cNvSpPr>
            <a:spLocks noGrp="1"/>
          </p:cNvSpPr>
          <p:nvPr>
            <p:ph type="sldNum" sz="quarter" idx="22"/>
          </p:nvPr>
        </p:nvSpPr>
        <p:spPr>
          <a:xfrm>
            <a:off x="8280000" y="4903200"/>
            <a:ext cx="648000" cy="250031"/>
          </a:xfrm>
        </p:spPr>
        <p:txBody>
          <a:bodyPr/>
          <a:lstStyle/>
          <a:p>
            <a:fld id="{733122C9-A0B9-462F-8757-0847AD287B63}" type="slidenum">
              <a:rPr lang="en-US" noProof="0" smtClean="0"/>
              <a:pPr/>
              <a:t>‹#›</a:t>
            </a:fld>
            <a:endParaRPr lang="en-US" noProof="0" dirty="0"/>
          </a:p>
        </p:txBody>
      </p:sp>
      <p:pic>
        <p:nvPicPr>
          <p:cNvPr id="21" name="Picture 20">
            <a:extLst>
              <a:ext uri="{FF2B5EF4-FFF2-40B4-BE49-F238E27FC236}">
                <a16:creationId xmlns:a16="http://schemas.microsoft.com/office/drawing/2014/main" id="{24B81763-4DC6-DB40-81E7-633B23ADAB2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2123728" y="1324018"/>
            <a:ext cx="2717800" cy="774699"/>
          </a:xfrm>
          <a:prstGeom prst="rect">
            <a:avLst/>
          </a:prstGeom>
        </p:spPr>
      </p:pic>
      <p:sp>
        <p:nvSpPr>
          <p:cNvPr id="8" name="Picture Placeholder 7">
            <a:extLst>
              <a:ext uri="{FF2B5EF4-FFF2-40B4-BE49-F238E27FC236}">
                <a16:creationId xmlns:a16="http://schemas.microsoft.com/office/drawing/2014/main" id="{06037279-F6D4-5545-B9E0-6D584C4227E3}"/>
              </a:ext>
            </a:extLst>
          </p:cNvPr>
          <p:cNvSpPr>
            <a:spLocks noGrp="1"/>
          </p:cNvSpPr>
          <p:nvPr>
            <p:ph type="pic" sz="quarter" idx="23" hasCustomPrompt="1"/>
          </p:nvPr>
        </p:nvSpPr>
        <p:spPr>
          <a:xfrm>
            <a:off x="5220072" y="1323975"/>
            <a:ext cx="1916217" cy="600075"/>
          </a:xfrm>
        </p:spPr>
        <p:txBody>
          <a:bodyPr anchor="ctr"/>
          <a:lstStyle>
            <a:lvl1pPr algn="ctr">
              <a:buNone/>
              <a:defRPr sz="2000" b="1"/>
            </a:lvl1pPr>
          </a:lstStyle>
          <a:p>
            <a:r>
              <a:rPr lang="en-GB" dirty="0"/>
              <a:t>L</a:t>
            </a:r>
            <a:r>
              <a:rPr lang="en-BE" dirty="0"/>
              <a:t>ogo Partner</a:t>
            </a:r>
          </a:p>
        </p:txBody>
      </p:sp>
      <p:grpSp>
        <p:nvGrpSpPr>
          <p:cNvPr id="2" name="Group 1">
            <a:extLst>
              <a:ext uri="{FF2B5EF4-FFF2-40B4-BE49-F238E27FC236}">
                <a16:creationId xmlns:a16="http://schemas.microsoft.com/office/drawing/2014/main" id="{413D7EFC-37C1-E446-93B7-B2C06EB81B93}"/>
              </a:ext>
            </a:extLst>
          </p:cNvPr>
          <p:cNvGrpSpPr/>
          <p:nvPr userDrawn="1"/>
        </p:nvGrpSpPr>
        <p:grpSpPr>
          <a:xfrm>
            <a:off x="1138314" y="638621"/>
            <a:ext cx="6867375" cy="3855147"/>
            <a:chOff x="1138314" y="638621"/>
            <a:chExt cx="6867375" cy="3855147"/>
          </a:xfrm>
        </p:grpSpPr>
        <p:sp>
          <p:nvSpPr>
            <p:cNvPr id="31" name="L-shape 30">
              <a:extLst>
                <a:ext uri="{FF2B5EF4-FFF2-40B4-BE49-F238E27FC236}">
                  <a16:creationId xmlns:a16="http://schemas.microsoft.com/office/drawing/2014/main" id="{EDF6484A-C1C9-DB41-AD25-CD333112003E}"/>
                </a:ext>
              </a:extLst>
            </p:cNvPr>
            <p:cNvSpPr/>
            <p:nvPr userDrawn="1"/>
          </p:nvSpPr>
          <p:spPr>
            <a:xfrm rot="5400000" flipH="1" flipV="1">
              <a:off x="6990138" y="3478216"/>
              <a:ext cx="1015156" cy="1015947"/>
            </a:xfrm>
            <a:prstGeom prst="corner">
              <a:avLst>
                <a:gd name="adj1" fmla="val 32977"/>
                <a:gd name="adj2" fmla="val 33563"/>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32" name="L-shape 31">
              <a:extLst>
                <a:ext uri="{FF2B5EF4-FFF2-40B4-BE49-F238E27FC236}">
                  <a16:creationId xmlns:a16="http://schemas.microsoft.com/office/drawing/2014/main" id="{B13CADEA-65B2-A541-858F-0B8505D92F86}"/>
                </a:ext>
              </a:extLst>
            </p:cNvPr>
            <p:cNvSpPr/>
            <p:nvPr userDrawn="1"/>
          </p:nvSpPr>
          <p:spPr>
            <a:xfrm rot="5400000">
              <a:off x="1138710" y="638225"/>
              <a:ext cx="1015156" cy="1015947"/>
            </a:xfrm>
            <a:prstGeom prst="corner">
              <a:avLst>
                <a:gd name="adj1" fmla="val 32977"/>
                <a:gd name="adj2" fmla="val 335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grpSp>
    </p:spTree>
    <p:extLst>
      <p:ext uri="{BB962C8B-B14F-4D97-AF65-F5344CB8AC3E}">
        <p14:creationId xmlns:p14="http://schemas.microsoft.com/office/powerpoint/2010/main" val="31290750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DocRef">
    <p:spTree>
      <p:nvGrpSpPr>
        <p:cNvPr id="1" name=""/>
        <p:cNvGrpSpPr/>
        <p:nvPr/>
      </p:nvGrpSpPr>
      <p:grpSpPr>
        <a:xfrm>
          <a:off x="0" y="0"/>
          <a:ext cx="0" cy="0"/>
          <a:chOff x="0" y="0"/>
          <a:chExt cx="0" cy="0"/>
        </a:xfrm>
      </p:grpSpPr>
      <p:pic>
        <p:nvPicPr>
          <p:cNvPr id="26" name="Picture Placeholder 12">
            <a:extLst>
              <a:ext uri="{FF2B5EF4-FFF2-40B4-BE49-F238E27FC236}">
                <a16:creationId xmlns:a16="http://schemas.microsoft.com/office/drawing/2014/main" id="{AC03C0B4-1E57-4060-84D7-5A334C86DA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0" y="0"/>
            <a:ext cx="9143999" cy="5153231"/>
          </a:xfrm>
          <a:prstGeom prst="rect">
            <a:avLst/>
          </a:prstGeom>
        </p:spPr>
      </p:pic>
      <p:pic>
        <p:nvPicPr>
          <p:cNvPr id="13" name="Background right"/>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985760" y="-309364"/>
            <a:ext cx="1158240" cy="5452864"/>
          </a:xfrm>
          <a:prstGeom prst="rect">
            <a:avLst/>
          </a:prstGeom>
        </p:spPr>
      </p:pic>
      <p:pic>
        <p:nvPicPr>
          <p:cNvPr id="28" name="Background right">
            <a:extLst>
              <a:ext uri="{FF2B5EF4-FFF2-40B4-BE49-F238E27FC236}">
                <a16:creationId xmlns:a16="http://schemas.microsoft.com/office/drawing/2014/main" id="{0E93835D-15B9-BE40-BF42-D715E830A6E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588641" y="-391320"/>
            <a:ext cx="1946555" cy="9164160"/>
          </a:xfrm>
          <a:prstGeom prst="rect">
            <a:avLst/>
          </a:prstGeom>
        </p:spPr>
      </p:pic>
      <p:sp>
        <p:nvSpPr>
          <p:cNvPr id="29" name="Rectangle 28">
            <a:extLst>
              <a:ext uri="{FF2B5EF4-FFF2-40B4-BE49-F238E27FC236}">
                <a16:creationId xmlns:a16="http://schemas.microsoft.com/office/drawing/2014/main" id="{28A41E84-136E-6243-B508-9F7ED31AB136}"/>
              </a:ext>
            </a:extLst>
          </p:cNvPr>
          <p:cNvSpPr/>
          <p:nvPr userDrawn="1"/>
        </p:nvSpPr>
        <p:spPr>
          <a:xfrm>
            <a:off x="1475656" y="987425"/>
            <a:ext cx="6192688" cy="3157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0" name="L-shape 29">
            <a:extLst>
              <a:ext uri="{FF2B5EF4-FFF2-40B4-BE49-F238E27FC236}">
                <a16:creationId xmlns:a16="http://schemas.microsoft.com/office/drawing/2014/main" id="{BC80EE42-6D37-9041-B804-072F97690F4D}"/>
              </a:ext>
            </a:extLst>
          </p:cNvPr>
          <p:cNvSpPr/>
          <p:nvPr userDrawn="1"/>
        </p:nvSpPr>
        <p:spPr>
          <a:xfrm rot="5400000">
            <a:off x="1138710" y="647749"/>
            <a:ext cx="1015156" cy="1015947"/>
          </a:xfrm>
          <a:prstGeom prst="corner">
            <a:avLst>
              <a:gd name="adj1" fmla="val 32977"/>
              <a:gd name="adj2" fmla="val 335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36" name="chkConfidential">
            <a:extLst>
              <a:ext uri="{FF2B5EF4-FFF2-40B4-BE49-F238E27FC236}">
                <a16:creationId xmlns:a16="http://schemas.microsoft.com/office/drawing/2014/main" id="{6693BA72-31C1-463E-A7B9-F1E60DED98A7}"/>
              </a:ext>
            </a:extLst>
          </p:cNvPr>
          <p:cNvSpPr/>
          <p:nvPr userDrawn="1"/>
        </p:nvSpPr>
        <p:spPr bwMode="gray">
          <a:xfrm>
            <a:off x="6260616" y="4515966"/>
            <a:ext cx="250030" cy="250030"/>
          </a:xfrm>
          <a:prstGeom prst="ellipse">
            <a:avLst/>
          </a:prstGeom>
          <a:pattFill prst="pct5">
            <a:fgClr>
              <a:srgbClr val="FF0000">
                <a:alpha val="0"/>
              </a:srgbClr>
            </a:fgClr>
            <a:bgClr>
              <a:srgbClr val="FF0000">
                <a:alpha val="0"/>
              </a:srgbClr>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7" name="chkRestricted">
            <a:extLst>
              <a:ext uri="{FF2B5EF4-FFF2-40B4-BE49-F238E27FC236}">
                <a16:creationId xmlns:a16="http://schemas.microsoft.com/office/drawing/2014/main" id="{00CA5114-E20D-45F0-96AC-15DAB2AF65E5}"/>
              </a:ext>
            </a:extLst>
          </p:cNvPr>
          <p:cNvSpPr/>
          <p:nvPr userDrawn="1"/>
        </p:nvSpPr>
        <p:spPr bwMode="gray">
          <a:xfrm>
            <a:off x="4994966" y="4515966"/>
            <a:ext cx="250030" cy="250030"/>
          </a:xfrm>
          <a:prstGeom prst="ellipse">
            <a:avLst/>
          </a:prstGeom>
          <a:pattFill prst="pct5">
            <a:fgClr>
              <a:srgbClr val="FF6E23"/>
            </a:fgClr>
            <a:bgClr>
              <a:srgbClr val="FF6E23"/>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8" name="chkPublic">
            <a:extLst>
              <a:ext uri="{FF2B5EF4-FFF2-40B4-BE49-F238E27FC236}">
                <a16:creationId xmlns:a16="http://schemas.microsoft.com/office/drawing/2014/main" id="{E6CDD936-C45D-49E3-AA42-ED97F2886CC8}"/>
              </a:ext>
            </a:extLst>
          </p:cNvPr>
          <p:cNvSpPr/>
          <p:nvPr userDrawn="1"/>
        </p:nvSpPr>
        <p:spPr bwMode="gray">
          <a:xfrm>
            <a:off x="2516200" y="4515966"/>
            <a:ext cx="250030" cy="250030"/>
          </a:xfrm>
          <a:prstGeom prst="ellipse">
            <a:avLst/>
          </a:prstGeom>
          <a:pattFill prst="pct5">
            <a:fgClr>
              <a:srgbClr val="1C2691">
                <a:alpha val="0"/>
              </a:srgbClr>
            </a:fgClr>
            <a:bgClr>
              <a:srgbClr val="1C2691">
                <a:alpha val="0"/>
              </a:srgbClr>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39" name="chkInternal">
            <a:extLst>
              <a:ext uri="{FF2B5EF4-FFF2-40B4-BE49-F238E27FC236}">
                <a16:creationId xmlns:a16="http://schemas.microsoft.com/office/drawing/2014/main" id="{8B201DDA-2941-4890-873C-870BCDD925AB}"/>
              </a:ext>
            </a:extLst>
          </p:cNvPr>
          <p:cNvSpPr/>
          <p:nvPr userDrawn="1"/>
        </p:nvSpPr>
        <p:spPr bwMode="gray">
          <a:xfrm>
            <a:off x="3689253" y="4515966"/>
            <a:ext cx="250030" cy="250030"/>
          </a:xfrm>
          <a:prstGeom prst="ellipse">
            <a:avLst/>
          </a:prstGeom>
          <a:pattFill prst="pct5">
            <a:fgClr>
              <a:srgbClr val="B878BF">
                <a:alpha val="0"/>
              </a:srgbClr>
            </a:fgClr>
            <a:bgClr>
              <a:srgbClr val="B878BF">
                <a:alpha val="0"/>
              </a:srgbClr>
            </a:bgClr>
          </a:patt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85000"/>
                </a:schemeClr>
              </a:solidFill>
            </a:endParaRPr>
          </a:p>
        </p:txBody>
      </p:sp>
      <p:sp>
        <p:nvSpPr>
          <p:cNvPr id="40" name="txtConfidential">
            <a:extLst>
              <a:ext uri="{FF2B5EF4-FFF2-40B4-BE49-F238E27FC236}">
                <a16:creationId xmlns:a16="http://schemas.microsoft.com/office/drawing/2014/main" id="{C37DDCC5-B07C-4A26-8A2E-6916FC72F2E7}"/>
              </a:ext>
            </a:extLst>
          </p:cNvPr>
          <p:cNvSpPr/>
          <p:nvPr userDrawn="1"/>
        </p:nvSpPr>
        <p:spPr bwMode="gray">
          <a:xfrm>
            <a:off x="5669868" y="4904414"/>
            <a:ext cx="1422412" cy="195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0" i="0" dirty="0">
                <a:solidFill>
                  <a:srgbClr val="D9D9D9"/>
                </a:solidFill>
                <a:latin typeface="Arial Black" panose="020B0604020202020204" pitchFamily="34" charset="0"/>
                <a:cs typeface="Arial Black" panose="020B0604020202020204" pitchFamily="34" charset="0"/>
              </a:rPr>
              <a:t>CONFIDENTIAL</a:t>
            </a:r>
          </a:p>
        </p:txBody>
      </p:sp>
      <p:sp>
        <p:nvSpPr>
          <p:cNvPr id="41" name="txtRestricted">
            <a:extLst>
              <a:ext uri="{FF2B5EF4-FFF2-40B4-BE49-F238E27FC236}">
                <a16:creationId xmlns:a16="http://schemas.microsoft.com/office/drawing/2014/main" id="{E4C388CD-A243-44C4-9CB1-FB99534D74FA}"/>
              </a:ext>
            </a:extLst>
          </p:cNvPr>
          <p:cNvSpPr/>
          <p:nvPr userDrawn="1"/>
        </p:nvSpPr>
        <p:spPr bwMode="gray">
          <a:xfrm>
            <a:off x="4562432" y="4904414"/>
            <a:ext cx="1107436" cy="195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0" i="0" dirty="0">
                <a:solidFill>
                  <a:srgbClr val="FF6E23"/>
                </a:solidFill>
                <a:latin typeface="Arial Black" panose="020B0604020202020204" pitchFamily="34" charset="0"/>
                <a:cs typeface="Arial Black" panose="020B0604020202020204" pitchFamily="34" charset="0"/>
              </a:rPr>
              <a:t>RESTRICTED</a:t>
            </a:r>
          </a:p>
        </p:txBody>
      </p:sp>
      <p:sp>
        <p:nvSpPr>
          <p:cNvPr id="42" name="txtPublic">
            <a:extLst>
              <a:ext uri="{FF2B5EF4-FFF2-40B4-BE49-F238E27FC236}">
                <a16:creationId xmlns:a16="http://schemas.microsoft.com/office/drawing/2014/main" id="{1D11143C-5B06-47E5-B45B-EA51CD6A3962}"/>
              </a:ext>
            </a:extLst>
          </p:cNvPr>
          <p:cNvSpPr/>
          <p:nvPr userDrawn="1"/>
        </p:nvSpPr>
        <p:spPr bwMode="gray">
          <a:xfrm>
            <a:off x="2285492" y="4904414"/>
            <a:ext cx="711206" cy="2102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0" i="0" dirty="0">
                <a:solidFill>
                  <a:srgbClr val="D9D9D9"/>
                </a:solidFill>
                <a:latin typeface="Arial Black" panose="020B0604020202020204" pitchFamily="34" charset="0"/>
                <a:cs typeface="Arial Black" panose="020B0604020202020204" pitchFamily="34" charset="0"/>
              </a:rPr>
              <a:t>PUBLIC</a:t>
            </a:r>
          </a:p>
        </p:txBody>
      </p:sp>
      <p:sp>
        <p:nvSpPr>
          <p:cNvPr id="43" name="txtInternal">
            <a:extLst>
              <a:ext uri="{FF2B5EF4-FFF2-40B4-BE49-F238E27FC236}">
                <a16:creationId xmlns:a16="http://schemas.microsoft.com/office/drawing/2014/main" id="{C935F8F4-301D-4DF6-BCD2-0D8701D32C74}"/>
              </a:ext>
            </a:extLst>
          </p:cNvPr>
          <p:cNvSpPr/>
          <p:nvPr userDrawn="1"/>
        </p:nvSpPr>
        <p:spPr bwMode="gray">
          <a:xfrm>
            <a:off x="3303958" y="4904414"/>
            <a:ext cx="997759" cy="200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0" i="0" dirty="0">
                <a:solidFill>
                  <a:srgbClr val="D9D9D9"/>
                </a:solidFill>
                <a:latin typeface="Arial Black" panose="020B0604020202020204" pitchFamily="34" charset="0"/>
                <a:cs typeface="Arial Black" panose="020B0604020202020204" pitchFamily="34" charset="0"/>
              </a:rPr>
              <a:t>INTERNAL</a:t>
            </a:r>
          </a:p>
        </p:txBody>
      </p:sp>
      <p:cxnSp>
        <p:nvCxnSpPr>
          <p:cNvPr id="44" name="Connecteur droit 25">
            <a:extLst>
              <a:ext uri="{FF2B5EF4-FFF2-40B4-BE49-F238E27FC236}">
                <a16:creationId xmlns:a16="http://schemas.microsoft.com/office/drawing/2014/main" id="{FC0E8454-E57C-411E-9C78-8398B2102268}"/>
              </a:ext>
            </a:extLst>
          </p:cNvPr>
          <p:cNvCxnSpPr>
            <a:cxnSpLocks/>
          </p:cNvCxnSpPr>
          <p:nvPr userDrawn="1"/>
        </p:nvCxnSpPr>
        <p:spPr>
          <a:xfrm>
            <a:off x="3221596" y="4803998"/>
            <a:ext cx="0" cy="198000"/>
          </a:xfrm>
          <a:prstGeom prst="line">
            <a:avLst/>
          </a:prstGeom>
          <a:ln w="6350">
            <a:solidFill>
              <a:srgbClr val="F0F0F0"/>
            </a:solidFill>
          </a:ln>
        </p:spPr>
        <p:style>
          <a:lnRef idx="1">
            <a:schemeClr val="accent1"/>
          </a:lnRef>
          <a:fillRef idx="0">
            <a:schemeClr val="accent1"/>
          </a:fillRef>
          <a:effectRef idx="0">
            <a:schemeClr val="accent1"/>
          </a:effectRef>
          <a:fontRef idx="minor">
            <a:schemeClr val="tx1"/>
          </a:fontRef>
        </p:style>
      </p:cxnSp>
      <p:cxnSp>
        <p:nvCxnSpPr>
          <p:cNvPr id="45" name="Connecteur droit 25">
            <a:extLst>
              <a:ext uri="{FF2B5EF4-FFF2-40B4-BE49-F238E27FC236}">
                <a16:creationId xmlns:a16="http://schemas.microsoft.com/office/drawing/2014/main" id="{7CF81292-D4B1-48DD-9CFF-7232C1915F4B}"/>
              </a:ext>
            </a:extLst>
          </p:cNvPr>
          <p:cNvCxnSpPr>
            <a:cxnSpLocks/>
          </p:cNvCxnSpPr>
          <p:nvPr userDrawn="1"/>
        </p:nvCxnSpPr>
        <p:spPr>
          <a:xfrm>
            <a:off x="4517740" y="4803998"/>
            <a:ext cx="0" cy="198000"/>
          </a:xfrm>
          <a:prstGeom prst="line">
            <a:avLst/>
          </a:prstGeom>
          <a:ln w="6350">
            <a:solidFill>
              <a:srgbClr val="F0F0F0"/>
            </a:solidFill>
          </a:ln>
        </p:spPr>
        <p:style>
          <a:lnRef idx="1">
            <a:schemeClr val="accent1"/>
          </a:lnRef>
          <a:fillRef idx="0">
            <a:schemeClr val="accent1"/>
          </a:fillRef>
          <a:effectRef idx="0">
            <a:schemeClr val="accent1"/>
          </a:effectRef>
          <a:fontRef idx="minor">
            <a:schemeClr val="tx1"/>
          </a:fontRef>
        </p:style>
      </p:cxnSp>
      <p:cxnSp>
        <p:nvCxnSpPr>
          <p:cNvPr id="46" name="Connecteur droit 25">
            <a:extLst>
              <a:ext uri="{FF2B5EF4-FFF2-40B4-BE49-F238E27FC236}">
                <a16:creationId xmlns:a16="http://schemas.microsoft.com/office/drawing/2014/main" id="{1699289E-6D7A-4B29-B142-3FD7563250D3}"/>
              </a:ext>
            </a:extLst>
          </p:cNvPr>
          <p:cNvCxnSpPr>
            <a:cxnSpLocks/>
          </p:cNvCxnSpPr>
          <p:nvPr userDrawn="1"/>
        </p:nvCxnSpPr>
        <p:spPr>
          <a:xfrm>
            <a:off x="5741876" y="4803998"/>
            <a:ext cx="0" cy="198000"/>
          </a:xfrm>
          <a:prstGeom prst="line">
            <a:avLst/>
          </a:prstGeom>
          <a:ln w="6350">
            <a:solidFill>
              <a:srgbClr val="F0F0F0"/>
            </a:solidFill>
          </a:ln>
        </p:spPr>
        <p:style>
          <a:lnRef idx="1">
            <a:schemeClr val="accent1"/>
          </a:lnRef>
          <a:fillRef idx="0">
            <a:schemeClr val="accent1"/>
          </a:fillRef>
          <a:effectRef idx="0">
            <a:schemeClr val="accent1"/>
          </a:effectRef>
          <a:fontRef idx="minor">
            <a:schemeClr val="tx1"/>
          </a:fontRef>
        </p:style>
      </p:cxnSp>
      <p:sp>
        <p:nvSpPr>
          <p:cNvPr id="17" name="Subtitle 2"/>
          <p:cNvSpPr>
            <a:spLocks noGrp="1"/>
          </p:cNvSpPr>
          <p:nvPr>
            <p:ph type="subTitle" idx="1" hasCustomPrompt="1"/>
          </p:nvPr>
        </p:nvSpPr>
        <p:spPr>
          <a:xfrm>
            <a:off x="1983420" y="3373288"/>
            <a:ext cx="5177160" cy="350590"/>
          </a:xfrm>
        </p:spPr>
        <p:txBody>
          <a:bodyPr wrap="square" lIns="0" tIns="0" rIns="0" bIns="0">
            <a:noAutofit/>
          </a:bodyPr>
          <a:lstStyle>
            <a:lvl1pPr marL="0" indent="0" algn="ctr">
              <a:buNone/>
              <a:defRPr sz="21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Date</a:t>
            </a:r>
          </a:p>
        </p:txBody>
      </p:sp>
      <p:sp>
        <p:nvSpPr>
          <p:cNvPr id="3" name="Title 2"/>
          <p:cNvSpPr>
            <a:spLocks noGrp="1"/>
          </p:cNvSpPr>
          <p:nvPr>
            <p:ph type="title" hasCustomPrompt="1"/>
          </p:nvPr>
        </p:nvSpPr>
        <p:spPr>
          <a:xfrm>
            <a:off x="1983420" y="2377478"/>
            <a:ext cx="5177160" cy="968400"/>
          </a:xfrm>
        </p:spPr>
        <p:txBody>
          <a:bodyPr vert="horz" lIns="0" tIns="0" rIns="0" bIns="0" rtlCol="0" anchor="b" anchorCtr="0">
            <a:noAutofit/>
          </a:bodyPr>
          <a:lstStyle>
            <a:lvl1pPr algn="ctr">
              <a:defRPr lang="en-GB" dirty="0"/>
            </a:lvl1pPr>
          </a:lstStyle>
          <a:p>
            <a:pPr lvl="0"/>
            <a:r>
              <a:rPr lang="en-GB" dirty="0"/>
              <a:t>Click to edit Master title style in 2 lines max.</a:t>
            </a:r>
          </a:p>
        </p:txBody>
      </p:sp>
      <p:sp>
        <p:nvSpPr>
          <p:cNvPr id="23" name="Slide Number Placeholder 3"/>
          <p:cNvSpPr>
            <a:spLocks noGrp="1"/>
          </p:cNvSpPr>
          <p:nvPr>
            <p:ph type="sldNum" sz="quarter" idx="22"/>
          </p:nvPr>
        </p:nvSpPr>
        <p:spPr>
          <a:xfrm>
            <a:off x="8280000" y="4903200"/>
            <a:ext cx="648000" cy="250031"/>
          </a:xfrm>
        </p:spPr>
        <p:txBody>
          <a:bodyPr/>
          <a:lstStyle/>
          <a:p>
            <a:fld id="{733122C9-A0B9-462F-8757-0847AD287B63}" type="slidenum">
              <a:rPr lang="en-US" noProof="0" smtClean="0"/>
              <a:pPr/>
              <a:t>‹#›</a:t>
            </a:fld>
            <a:endParaRPr lang="en-US" noProof="0" dirty="0"/>
          </a:p>
        </p:txBody>
      </p:sp>
      <p:pic>
        <p:nvPicPr>
          <p:cNvPr id="21" name="Picture 20">
            <a:extLst>
              <a:ext uri="{FF2B5EF4-FFF2-40B4-BE49-F238E27FC236}">
                <a16:creationId xmlns:a16="http://schemas.microsoft.com/office/drawing/2014/main" id="{24B81763-4DC6-DB40-81E7-633B23ADAB2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2123728" y="1324018"/>
            <a:ext cx="2717800" cy="774699"/>
          </a:xfrm>
          <a:prstGeom prst="rect">
            <a:avLst/>
          </a:prstGeom>
        </p:spPr>
      </p:pic>
      <p:sp>
        <p:nvSpPr>
          <p:cNvPr id="8" name="Picture Placeholder 7">
            <a:extLst>
              <a:ext uri="{FF2B5EF4-FFF2-40B4-BE49-F238E27FC236}">
                <a16:creationId xmlns:a16="http://schemas.microsoft.com/office/drawing/2014/main" id="{06037279-F6D4-5545-B9E0-6D584C4227E3}"/>
              </a:ext>
            </a:extLst>
          </p:cNvPr>
          <p:cNvSpPr>
            <a:spLocks noGrp="1"/>
          </p:cNvSpPr>
          <p:nvPr>
            <p:ph type="pic" sz="quarter" idx="23" hasCustomPrompt="1"/>
          </p:nvPr>
        </p:nvSpPr>
        <p:spPr>
          <a:xfrm>
            <a:off x="5220072" y="1323975"/>
            <a:ext cx="1916217" cy="600075"/>
          </a:xfrm>
        </p:spPr>
        <p:txBody>
          <a:bodyPr anchor="ctr"/>
          <a:lstStyle>
            <a:lvl1pPr algn="ctr">
              <a:buNone/>
              <a:defRPr sz="2000" b="1"/>
            </a:lvl1pPr>
          </a:lstStyle>
          <a:p>
            <a:r>
              <a:rPr lang="en-GB" dirty="0"/>
              <a:t>L</a:t>
            </a:r>
            <a:r>
              <a:rPr lang="en-BE" dirty="0"/>
              <a:t>ogo Partner</a:t>
            </a:r>
          </a:p>
        </p:txBody>
      </p:sp>
      <p:grpSp>
        <p:nvGrpSpPr>
          <p:cNvPr id="2" name="Group 1">
            <a:extLst>
              <a:ext uri="{FF2B5EF4-FFF2-40B4-BE49-F238E27FC236}">
                <a16:creationId xmlns:a16="http://schemas.microsoft.com/office/drawing/2014/main" id="{413D7EFC-37C1-E446-93B7-B2C06EB81B93}"/>
              </a:ext>
            </a:extLst>
          </p:cNvPr>
          <p:cNvGrpSpPr/>
          <p:nvPr userDrawn="1"/>
        </p:nvGrpSpPr>
        <p:grpSpPr>
          <a:xfrm>
            <a:off x="1138314" y="638621"/>
            <a:ext cx="6867375" cy="3855147"/>
            <a:chOff x="1138314" y="638621"/>
            <a:chExt cx="6867375" cy="3855147"/>
          </a:xfrm>
        </p:grpSpPr>
        <p:sp>
          <p:nvSpPr>
            <p:cNvPr id="31" name="L-shape 30">
              <a:extLst>
                <a:ext uri="{FF2B5EF4-FFF2-40B4-BE49-F238E27FC236}">
                  <a16:creationId xmlns:a16="http://schemas.microsoft.com/office/drawing/2014/main" id="{EDF6484A-C1C9-DB41-AD25-CD333112003E}"/>
                </a:ext>
              </a:extLst>
            </p:cNvPr>
            <p:cNvSpPr/>
            <p:nvPr userDrawn="1"/>
          </p:nvSpPr>
          <p:spPr>
            <a:xfrm rot="5400000" flipH="1" flipV="1">
              <a:off x="6990138" y="3478216"/>
              <a:ext cx="1015156" cy="1015947"/>
            </a:xfrm>
            <a:prstGeom prst="corner">
              <a:avLst>
                <a:gd name="adj1" fmla="val 32977"/>
                <a:gd name="adj2" fmla="val 33563"/>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32" name="L-shape 31">
              <a:extLst>
                <a:ext uri="{FF2B5EF4-FFF2-40B4-BE49-F238E27FC236}">
                  <a16:creationId xmlns:a16="http://schemas.microsoft.com/office/drawing/2014/main" id="{B13CADEA-65B2-A541-858F-0B8505D92F86}"/>
                </a:ext>
              </a:extLst>
            </p:cNvPr>
            <p:cNvSpPr/>
            <p:nvPr userDrawn="1"/>
          </p:nvSpPr>
          <p:spPr>
            <a:xfrm rot="5400000">
              <a:off x="1138710" y="638225"/>
              <a:ext cx="1015156" cy="1015947"/>
            </a:xfrm>
            <a:prstGeom prst="corner">
              <a:avLst>
                <a:gd name="adj1" fmla="val 32977"/>
                <a:gd name="adj2" fmla="val 335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grpSp>
    </p:spTree>
    <p:extLst>
      <p:ext uri="{BB962C8B-B14F-4D97-AF65-F5344CB8AC3E}">
        <p14:creationId xmlns:p14="http://schemas.microsoft.com/office/powerpoint/2010/main" val="2270567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A7D98-F7D6-4D56-9F7D-733C22521D2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094DF28-9B51-43AE-AFEB-8B1B3CB1D2EB}"/>
              </a:ext>
            </a:extLst>
          </p:cNvPr>
          <p:cNvSpPr>
            <a:spLocks noGrp="1"/>
          </p:cNvSpPr>
          <p:nvPr>
            <p:ph type="dt" sz="half" idx="10"/>
          </p:nvPr>
        </p:nvSpPr>
        <p:spPr/>
        <p:txBody>
          <a:bodyPr/>
          <a:lstStyle/>
          <a:p>
            <a:pPr algn="l"/>
            <a:r>
              <a:rPr lang="en-US"/>
              <a:t>29/07/2021</a:t>
            </a:r>
            <a:endParaRPr lang="en-US" dirty="0"/>
          </a:p>
        </p:txBody>
      </p:sp>
      <p:sp>
        <p:nvSpPr>
          <p:cNvPr id="4" name="Footer Placeholder 3">
            <a:extLst>
              <a:ext uri="{FF2B5EF4-FFF2-40B4-BE49-F238E27FC236}">
                <a16:creationId xmlns:a16="http://schemas.microsoft.com/office/drawing/2014/main" id="{05EF38EB-3D7B-4CF0-8FCD-E89BF59E7253}"/>
              </a:ext>
            </a:extLst>
          </p:cNvPr>
          <p:cNvSpPr>
            <a:spLocks noGrp="1"/>
          </p:cNvSpPr>
          <p:nvPr>
            <p:ph type="ftr" sz="quarter" idx="11"/>
          </p:nvPr>
        </p:nvSpPr>
        <p:spPr/>
        <p:txBody>
          <a:bodyPr/>
          <a:lstStyle/>
          <a:p>
            <a:pPr algn="l"/>
            <a:r>
              <a:rPr lang="en-US"/>
              <a:t>OECD-NEA | Market Insights on SMR as a Solution for Market Applications</a:t>
            </a:r>
            <a:endParaRPr lang="en-US" dirty="0"/>
          </a:p>
        </p:txBody>
      </p:sp>
      <p:sp>
        <p:nvSpPr>
          <p:cNvPr id="5" name="Slide Number Placeholder 4">
            <a:extLst>
              <a:ext uri="{FF2B5EF4-FFF2-40B4-BE49-F238E27FC236}">
                <a16:creationId xmlns:a16="http://schemas.microsoft.com/office/drawing/2014/main" id="{1F695DF8-551B-4F21-B203-EA1E882F91AB}"/>
              </a:ext>
            </a:extLst>
          </p:cNvPr>
          <p:cNvSpPr>
            <a:spLocks noGrp="1"/>
          </p:cNvSpPr>
          <p:nvPr>
            <p:ph type="sldNum" sz="quarter" idx="12"/>
          </p:nvPr>
        </p:nvSpPr>
        <p:spPr/>
        <p:txBody>
          <a:bodyPr/>
          <a:lstStyle/>
          <a:p>
            <a:fld id="{733122C9-A0B9-462F-8757-0847AD287B63}" type="slidenum">
              <a:rPr lang="en-US" smtClean="0"/>
              <a:pPr/>
              <a:t>‹#›</a:t>
            </a:fld>
            <a:endParaRPr lang="en-US" dirty="0"/>
          </a:p>
        </p:txBody>
      </p:sp>
      <p:sp>
        <p:nvSpPr>
          <p:cNvPr id="6" name="Title 6">
            <a:extLst>
              <a:ext uri="{FF2B5EF4-FFF2-40B4-BE49-F238E27FC236}">
                <a16:creationId xmlns:a16="http://schemas.microsoft.com/office/drawing/2014/main" id="{B92C06DB-E481-4A2B-832B-A7FADD529801}"/>
              </a:ext>
            </a:extLst>
          </p:cNvPr>
          <p:cNvSpPr txBox="1">
            <a:spLocks/>
          </p:cNvSpPr>
          <p:nvPr userDrawn="1"/>
        </p:nvSpPr>
        <p:spPr bwMode="gray">
          <a:xfrm>
            <a:off x="540849" y="343608"/>
            <a:ext cx="7028166" cy="684213"/>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baseline="0">
                <a:gradFill>
                  <a:gsLst>
                    <a:gs pos="0">
                      <a:srgbClr val="00AAFF"/>
                    </a:gs>
                    <a:gs pos="100000">
                      <a:srgbClr val="0066B3"/>
                    </a:gs>
                  </a:gsLst>
                  <a:lin ang="2700000" scaled="0"/>
                </a:gradFill>
                <a:latin typeface="Arial Black" panose="020B0A04020102020204" pitchFamily="34" charset="0"/>
                <a:ea typeface="+mj-ea"/>
                <a:cs typeface="+mj-cs"/>
              </a:defRPr>
            </a:lvl1pPr>
          </a:lstStyle>
          <a:p>
            <a:r>
              <a:rPr lang="en-US"/>
              <a:t>Tractebel colors</a:t>
            </a:r>
            <a:endParaRPr lang="en-GB" dirty="0">
              <a:latin typeface="+mj-lt"/>
            </a:endParaRPr>
          </a:p>
        </p:txBody>
      </p:sp>
      <p:sp>
        <p:nvSpPr>
          <p:cNvPr id="7" name="Rectangle 6">
            <a:extLst>
              <a:ext uri="{FF2B5EF4-FFF2-40B4-BE49-F238E27FC236}">
                <a16:creationId xmlns:a16="http://schemas.microsoft.com/office/drawing/2014/main" id="{7678A2F5-296C-4570-86A1-4606E8CAA83A}"/>
              </a:ext>
            </a:extLst>
          </p:cNvPr>
          <p:cNvSpPr/>
          <p:nvPr userDrawn="1"/>
        </p:nvSpPr>
        <p:spPr>
          <a:xfrm>
            <a:off x="2699792" y="4339092"/>
            <a:ext cx="404695" cy="420051"/>
          </a:xfrm>
          <a:prstGeom prst="rect">
            <a:avLst/>
          </a:prstGeom>
          <a:solidFill>
            <a:srgbClr val="57BD84"/>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BD8F83C-67A9-4762-AB85-DED9B6220ED6}"/>
              </a:ext>
            </a:extLst>
          </p:cNvPr>
          <p:cNvSpPr/>
          <p:nvPr userDrawn="1"/>
        </p:nvSpPr>
        <p:spPr>
          <a:xfrm>
            <a:off x="1154656" y="1433842"/>
            <a:ext cx="487330" cy="968824"/>
          </a:xfrm>
          <a:prstGeom prst="rect">
            <a:avLst/>
          </a:prstGeom>
          <a:solidFill>
            <a:srgbClr val="00AAFF"/>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6C13184-5A52-42CF-ADD9-47A1DDBCCAE6}"/>
              </a:ext>
            </a:extLst>
          </p:cNvPr>
          <p:cNvSpPr/>
          <p:nvPr userDrawn="1"/>
        </p:nvSpPr>
        <p:spPr>
          <a:xfrm>
            <a:off x="3251181" y="1433842"/>
            <a:ext cx="406376" cy="968824"/>
          </a:xfrm>
          <a:prstGeom prst="rect">
            <a:avLst/>
          </a:prstGeom>
          <a:solidFill>
            <a:srgbClr val="F0F1F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DC4BAA8-3D56-492D-8D61-A046D9B45C94}"/>
              </a:ext>
            </a:extLst>
          </p:cNvPr>
          <p:cNvSpPr/>
          <p:nvPr userDrawn="1"/>
        </p:nvSpPr>
        <p:spPr>
          <a:xfrm>
            <a:off x="2797472" y="1433842"/>
            <a:ext cx="406376" cy="968824"/>
          </a:xfrm>
          <a:prstGeom prst="rect">
            <a:avLst/>
          </a:prstGeom>
          <a:solidFill>
            <a:srgbClr val="353A3D"/>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361EE79-0973-4D15-A1F7-CDBDCE3FF510}"/>
              </a:ext>
            </a:extLst>
          </p:cNvPr>
          <p:cNvSpPr/>
          <p:nvPr userDrawn="1"/>
        </p:nvSpPr>
        <p:spPr>
          <a:xfrm>
            <a:off x="2339752" y="1433842"/>
            <a:ext cx="406376" cy="968824"/>
          </a:xfrm>
          <a:prstGeom prst="rect">
            <a:avLst/>
          </a:prstGeom>
          <a:solidFill>
            <a:srgbClr val="FFFFFF"/>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BA6AB64-C89C-43FB-9334-C368F5B60086}"/>
              </a:ext>
            </a:extLst>
          </p:cNvPr>
          <p:cNvSpPr/>
          <p:nvPr userDrawn="1"/>
        </p:nvSpPr>
        <p:spPr>
          <a:xfrm>
            <a:off x="576748" y="4339092"/>
            <a:ext cx="404695" cy="420051"/>
          </a:xfrm>
          <a:prstGeom prst="rect">
            <a:avLst/>
          </a:prstGeom>
          <a:solidFill>
            <a:srgbClr val="5B57A6"/>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BB5C3E8-1C2E-47A5-B078-2D6657B5D1F3}"/>
              </a:ext>
            </a:extLst>
          </p:cNvPr>
          <p:cNvSpPr/>
          <p:nvPr userDrawn="1"/>
        </p:nvSpPr>
        <p:spPr>
          <a:xfrm>
            <a:off x="1080804" y="4339092"/>
            <a:ext cx="404695" cy="420051"/>
          </a:xfrm>
          <a:prstGeom prst="rect">
            <a:avLst/>
          </a:prstGeom>
          <a:solidFill>
            <a:srgbClr val="E74A50"/>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E9DABE0D-9DB9-438F-9BB2-3B347606E5C9}"/>
              </a:ext>
            </a:extLst>
          </p:cNvPr>
          <p:cNvSpPr/>
          <p:nvPr userDrawn="1"/>
        </p:nvSpPr>
        <p:spPr>
          <a:xfrm>
            <a:off x="1624518" y="4339092"/>
            <a:ext cx="404695" cy="420051"/>
          </a:xfrm>
          <a:prstGeom prst="rect">
            <a:avLst/>
          </a:prstGeom>
          <a:solidFill>
            <a:srgbClr val="F78A3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282199D-9505-4246-B6D2-9B1105EAFE43}"/>
              </a:ext>
            </a:extLst>
          </p:cNvPr>
          <p:cNvSpPr/>
          <p:nvPr userDrawn="1"/>
        </p:nvSpPr>
        <p:spPr>
          <a:xfrm>
            <a:off x="2160924" y="4339092"/>
            <a:ext cx="404695" cy="420051"/>
          </a:xfrm>
          <a:prstGeom prst="rect">
            <a:avLst/>
          </a:prstGeom>
          <a:solidFill>
            <a:srgbClr val="FBDB06"/>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CEB7A70D-5953-4E3C-A9ED-8C98D6CEA4D1}"/>
              </a:ext>
            </a:extLst>
          </p:cNvPr>
          <p:cNvSpPr/>
          <p:nvPr userDrawn="1"/>
        </p:nvSpPr>
        <p:spPr>
          <a:xfrm>
            <a:off x="3231201" y="4339092"/>
            <a:ext cx="404695" cy="420051"/>
          </a:xfrm>
          <a:prstGeom prst="rect">
            <a:avLst/>
          </a:prstGeom>
          <a:solidFill>
            <a:srgbClr val="B5BAB8"/>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B1681B88-F172-47DF-9EA5-5C0E020D95D4}"/>
              </a:ext>
            </a:extLst>
          </p:cNvPr>
          <p:cNvGrpSpPr/>
          <p:nvPr userDrawn="1"/>
        </p:nvGrpSpPr>
        <p:grpSpPr>
          <a:xfrm>
            <a:off x="4283217" y="1355865"/>
            <a:ext cx="4609263" cy="3389603"/>
            <a:chOff x="6390382" y="3380896"/>
            <a:chExt cx="11711244" cy="8612325"/>
          </a:xfrm>
        </p:grpSpPr>
        <p:sp>
          <p:nvSpPr>
            <p:cNvPr id="18" name="Rectangle 17">
              <a:extLst>
                <a:ext uri="{FF2B5EF4-FFF2-40B4-BE49-F238E27FC236}">
                  <a16:creationId xmlns:a16="http://schemas.microsoft.com/office/drawing/2014/main" id="{A8AA9FA6-3032-4F49-9C73-4A84CC57C7CA}"/>
                </a:ext>
              </a:extLst>
            </p:cNvPr>
            <p:cNvSpPr/>
            <p:nvPr/>
          </p:nvSpPr>
          <p:spPr>
            <a:xfrm>
              <a:off x="8255530" y="3864063"/>
              <a:ext cx="7648129" cy="7645992"/>
            </a:xfrm>
            <a:prstGeom prst="rect">
              <a:avLst/>
            </a:prstGeom>
            <a:gradFill flip="none" rotWithShape="1">
              <a:gsLst>
                <a:gs pos="0">
                  <a:srgbClr val="00AAFF"/>
                </a:gs>
                <a:gs pos="100000">
                  <a:srgbClr val="0066B3"/>
                </a:gs>
              </a:gsLst>
              <a:lin ang="2100000" scaled="0"/>
              <a:tileRect/>
            </a:gradFill>
            <a:ln w="12700" cap="flat">
              <a:noFill/>
              <a:miter lim="400000"/>
            </a:ln>
            <a:effectLst/>
            <a:sp3d/>
          </p:spPr>
          <p:txBody>
            <a:bodyPr rot="0" spcFirstLastPara="1" vertOverflow="overflow" horzOverflow="overflow" vert="horz" wrap="square" lIns="0" tIns="0" rIns="0" bIns="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en-GB" sz="32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19" name="Ligne">
              <a:extLst>
                <a:ext uri="{FF2B5EF4-FFF2-40B4-BE49-F238E27FC236}">
                  <a16:creationId xmlns:a16="http://schemas.microsoft.com/office/drawing/2014/main" id="{A8F2270B-19C8-4155-80F7-8DB78EF594C8}"/>
                </a:ext>
              </a:extLst>
            </p:cNvPr>
            <p:cNvSpPr/>
            <p:nvPr/>
          </p:nvSpPr>
          <p:spPr>
            <a:xfrm>
              <a:off x="8272058" y="3864062"/>
              <a:ext cx="7586948" cy="7586949"/>
            </a:xfrm>
            <a:prstGeom prst="line">
              <a:avLst/>
            </a:prstGeom>
            <a:ln w="50800">
              <a:solidFill>
                <a:srgbClr val="FFFFFF"/>
              </a:solidFill>
              <a:miter lim="400000"/>
            </a:ln>
          </p:spPr>
          <p:txBody>
            <a:bodyPr lIns="0" tIns="0" rIns="0" bIns="0" anchor="ctr"/>
            <a:lstStyle/>
            <a:p>
              <a:pPr algn="ctr" defTabSz="825500" hangingPunct="0">
                <a:defRPr sz="3200" b="0">
                  <a:solidFill>
                    <a:srgbClr val="FFFFFF"/>
                  </a:solidFill>
                  <a:latin typeface="+mn-lt"/>
                  <a:ea typeface="+mn-ea"/>
                  <a:cs typeface="+mn-cs"/>
                  <a:sym typeface="Helvetica Neue Medium"/>
                </a:defRPr>
              </a:pPr>
              <a:endParaRPr sz="3200" kern="0">
                <a:solidFill>
                  <a:srgbClr val="FFFFFF"/>
                </a:solidFill>
                <a:latin typeface="Helvetica Neue Medium"/>
                <a:sym typeface="Helvetica Neue Medium"/>
              </a:endParaRPr>
            </a:p>
          </p:txBody>
        </p:sp>
        <p:sp>
          <p:nvSpPr>
            <p:cNvPr id="20" name="Cercle">
              <a:extLst>
                <a:ext uri="{FF2B5EF4-FFF2-40B4-BE49-F238E27FC236}">
                  <a16:creationId xmlns:a16="http://schemas.microsoft.com/office/drawing/2014/main" id="{26F54647-4F7E-4531-A460-81741CBF997C}"/>
                </a:ext>
              </a:extLst>
            </p:cNvPr>
            <p:cNvSpPr/>
            <p:nvPr/>
          </p:nvSpPr>
          <p:spPr>
            <a:xfrm>
              <a:off x="15357247" y="10960700"/>
              <a:ext cx="1032521" cy="1032521"/>
            </a:xfrm>
            <a:prstGeom prst="ellipse">
              <a:avLst/>
            </a:prstGeom>
            <a:solidFill>
              <a:srgbClr val="0066B3"/>
            </a:solidFill>
            <a:ln w="50800">
              <a:solidFill>
                <a:srgbClr val="FFFFFF"/>
              </a:solidFill>
              <a:miter lim="400000"/>
            </a:ln>
            <a:effectLst>
              <a:outerShdw blurRad="177800" dist="115966" dir="3121559" rotWithShape="0">
                <a:srgbClr val="000000">
                  <a:alpha val="36478"/>
                </a:srgbClr>
              </a:outerShdw>
            </a:effectLst>
          </p:spPr>
          <p:txBody>
            <a:bodyPr lIns="0" tIns="0" rIns="0" bIns="0" anchor="ctr"/>
            <a:lstStyle/>
            <a:p>
              <a:pPr algn="ctr" defTabSz="825500" hangingPunct="0">
                <a:defRPr sz="3200" b="0">
                  <a:solidFill>
                    <a:srgbClr val="FFFFFF"/>
                  </a:solidFill>
                  <a:latin typeface="+mn-lt"/>
                  <a:ea typeface="+mn-ea"/>
                  <a:cs typeface="+mn-cs"/>
                  <a:sym typeface="Helvetica Neue Medium"/>
                </a:defRPr>
              </a:pPr>
              <a:endParaRPr sz="3200" kern="0" dirty="0">
                <a:solidFill>
                  <a:srgbClr val="FFFFFF"/>
                </a:solidFill>
                <a:latin typeface="Helvetica Neue Medium"/>
                <a:sym typeface="Helvetica Neue Medium"/>
              </a:endParaRPr>
            </a:p>
          </p:txBody>
        </p:sp>
        <p:sp>
          <p:nvSpPr>
            <p:cNvPr id="21" name="VERT…">
              <a:extLst>
                <a:ext uri="{FF2B5EF4-FFF2-40B4-BE49-F238E27FC236}">
                  <a16:creationId xmlns:a16="http://schemas.microsoft.com/office/drawing/2014/main" id="{AB2696B8-B2EA-4342-8757-FD345852C8ED}"/>
                </a:ext>
              </a:extLst>
            </p:cNvPr>
            <p:cNvSpPr txBox="1"/>
            <p:nvPr/>
          </p:nvSpPr>
          <p:spPr>
            <a:xfrm>
              <a:off x="16306745" y="6100786"/>
              <a:ext cx="1794881" cy="49526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defTabSz="825500" hangingPunct="0">
                <a:defRPr sz="2000">
                  <a:solidFill>
                    <a:srgbClr val="22D2B5"/>
                  </a:solidFill>
                  <a:latin typeface="Helvetica"/>
                  <a:ea typeface="Helvetica"/>
                  <a:cs typeface="Helvetica"/>
                  <a:sym typeface="Helvetica"/>
                </a:defRPr>
              </a:pPr>
              <a:r>
                <a:rPr lang="en-GB" sz="1000" b="1" kern="0" dirty="0">
                  <a:solidFill>
                    <a:srgbClr val="0078BE"/>
                  </a:solidFill>
                  <a:latin typeface="Helvetica"/>
                  <a:ea typeface="Helvetica"/>
                  <a:cs typeface="Helvetica"/>
                  <a:sym typeface="Helvetica"/>
                </a:rPr>
                <a:t>BLUE</a:t>
              </a:r>
              <a:endParaRPr sz="1000" b="1" kern="0" dirty="0">
                <a:solidFill>
                  <a:srgbClr val="0078BE"/>
                </a:solidFill>
                <a:latin typeface="Helvetica"/>
                <a:ea typeface="Helvetica"/>
                <a:cs typeface="Helvetica"/>
                <a:sym typeface="Helvetica"/>
              </a:endParaRPr>
            </a:p>
            <a:p>
              <a:pPr defTabSz="825500" hangingPunct="0">
                <a:defRPr sz="2000">
                  <a:solidFill>
                    <a:srgbClr val="22D2B5"/>
                  </a:solidFill>
                  <a:latin typeface="Helvetica"/>
                  <a:ea typeface="Helvetica"/>
                  <a:cs typeface="Helvetica"/>
                  <a:sym typeface="Helvetica"/>
                </a:defRPr>
              </a:pPr>
              <a:endParaRPr sz="1000" b="1" kern="0" dirty="0">
                <a:solidFill>
                  <a:srgbClr val="0078BE"/>
                </a:solidFill>
                <a:latin typeface="Helvetica"/>
                <a:ea typeface="Helvetica"/>
                <a:cs typeface="Helvetica"/>
                <a:sym typeface="Helvetica"/>
              </a:endParaRPr>
            </a:p>
            <a:p>
              <a:pPr defTabSz="825500" hangingPunct="0">
                <a:defRPr sz="2000">
                  <a:solidFill>
                    <a:srgbClr val="22D2B5"/>
                  </a:solidFill>
                  <a:latin typeface="Helvetica"/>
                  <a:ea typeface="Helvetica"/>
                  <a:cs typeface="Helvetica"/>
                  <a:sym typeface="Helvetica"/>
                </a:defRPr>
              </a:pPr>
              <a:r>
                <a:rPr sz="1000" b="1" kern="0" dirty="0">
                  <a:solidFill>
                    <a:srgbClr val="0078BE"/>
                  </a:solidFill>
                  <a:latin typeface="Helvetica"/>
                  <a:ea typeface="Helvetica"/>
                  <a:cs typeface="Helvetica"/>
                  <a:sym typeface="Helvetica"/>
                </a:rPr>
                <a:t>R : </a:t>
              </a:r>
              <a:r>
                <a:rPr lang="en-GB" sz="1000" b="1" kern="0" dirty="0">
                  <a:solidFill>
                    <a:srgbClr val="0078BE"/>
                  </a:solidFill>
                  <a:latin typeface="Helvetica"/>
                  <a:ea typeface="Helvetica"/>
                  <a:cs typeface="Helvetica"/>
                  <a:sym typeface="Helvetica"/>
                </a:rPr>
                <a:t>0</a:t>
              </a:r>
              <a:r>
                <a:rPr sz="1000" b="1" kern="0" dirty="0">
                  <a:solidFill>
                    <a:srgbClr val="0078BE"/>
                  </a:solidFill>
                  <a:latin typeface="Helvetica"/>
                  <a:ea typeface="Helvetica"/>
                  <a:cs typeface="Helvetica"/>
                  <a:sym typeface="Helvetica"/>
                </a:rPr>
                <a:t> </a:t>
              </a:r>
            </a:p>
            <a:p>
              <a:pPr defTabSz="825500" hangingPunct="0">
                <a:defRPr sz="2000">
                  <a:solidFill>
                    <a:srgbClr val="22D2B5"/>
                  </a:solidFill>
                  <a:latin typeface="Helvetica"/>
                  <a:ea typeface="Helvetica"/>
                  <a:cs typeface="Helvetica"/>
                  <a:sym typeface="Helvetica"/>
                </a:defRPr>
              </a:pPr>
              <a:r>
                <a:rPr lang="en-GB" sz="1000" b="1" kern="0" dirty="0">
                  <a:solidFill>
                    <a:srgbClr val="0078BE"/>
                  </a:solidFill>
                  <a:latin typeface="Helvetica"/>
                  <a:ea typeface="Helvetica"/>
                  <a:cs typeface="Helvetica"/>
                  <a:sym typeface="Helvetica"/>
                </a:rPr>
                <a:t>G</a:t>
              </a:r>
              <a:r>
                <a:rPr sz="1000" b="1" kern="0" dirty="0">
                  <a:solidFill>
                    <a:srgbClr val="0078BE"/>
                  </a:solidFill>
                  <a:latin typeface="Helvetica"/>
                  <a:ea typeface="Helvetica"/>
                  <a:cs typeface="Helvetica"/>
                  <a:sym typeface="Helvetica"/>
                </a:rPr>
                <a:t> : </a:t>
              </a:r>
              <a:r>
                <a:rPr lang="en-GB" sz="1000" b="1" kern="0" dirty="0">
                  <a:solidFill>
                    <a:srgbClr val="0078BE"/>
                  </a:solidFill>
                  <a:latin typeface="Helvetica"/>
                  <a:ea typeface="Helvetica"/>
                  <a:cs typeface="Helvetica"/>
                  <a:sym typeface="Helvetica"/>
                </a:rPr>
                <a:t>102</a:t>
              </a:r>
              <a:endParaRPr sz="1000" b="1" kern="0" dirty="0">
                <a:solidFill>
                  <a:srgbClr val="0078BE"/>
                </a:solidFill>
                <a:latin typeface="Helvetica"/>
                <a:ea typeface="Helvetica"/>
                <a:cs typeface="Helvetica"/>
                <a:sym typeface="Helvetica"/>
              </a:endParaRPr>
            </a:p>
            <a:p>
              <a:pPr defTabSz="825500" hangingPunct="0">
                <a:defRPr sz="2000">
                  <a:solidFill>
                    <a:srgbClr val="22D2B5"/>
                  </a:solidFill>
                  <a:latin typeface="Helvetica"/>
                  <a:ea typeface="Helvetica"/>
                  <a:cs typeface="Helvetica"/>
                  <a:sym typeface="Helvetica"/>
                </a:defRPr>
              </a:pPr>
              <a:r>
                <a:rPr sz="1000" b="1" kern="0" dirty="0">
                  <a:solidFill>
                    <a:srgbClr val="0078BE"/>
                  </a:solidFill>
                  <a:latin typeface="Helvetica"/>
                  <a:ea typeface="Helvetica"/>
                  <a:cs typeface="Helvetica"/>
                  <a:sym typeface="Helvetica"/>
                </a:rPr>
                <a:t>B : </a:t>
              </a:r>
              <a:r>
                <a:rPr lang="nl-BE" sz="1000" b="1" kern="0" dirty="0">
                  <a:solidFill>
                    <a:srgbClr val="0078BE"/>
                  </a:solidFill>
                  <a:latin typeface="Helvetica"/>
                  <a:ea typeface="Helvetica"/>
                  <a:cs typeface="Helvetica"/>
                  <a:sym typeface="Helvetica"/>
                </a:rPr>
                <a:t>179</a:t>
              </a:r>
              <a:endParaRPr sz="1000" b="1" kern="0" dirty="0">
                <a:solidFill>
                  <a:srgbClr val="0078BE"/>
                </a:solidFill>
                <a:latin typeface="Helvetica"/>
                <a:ea typeface="Helvetica"/>
                <a:cs typeface="Helvetica"/>
                <a:sym typeface="Helvetica"/>
              </a:endParaRPr>
            </a:p>
            <a:p>
              <a:pPr defTabSz="825500" hangingPunct="0">
                <a:defRPr sz="2000">
                  <a:solidFill>
                    <a:srgbClr val="22D2B5"/>
                  </a:solidFill>
                  <a:latin typeface="Helvetica"/>
                  <a:ea typeface="Helvetica"/>
                  <a:cs typeface="Helvetica"/>
                  <a:sym typeface="Helvetica"/>
                </a:defRPr>
              </a:pPr>
              <a:endParaRPr sz="1000" b="1" kern="0" dirty="0">
                <a:solidFill>
                  <a:srgbClr val="0078BE"/>
                </a:solidFill>
                <a:latin typeface="Helvetica"/>
                <a:ea typeface="Helvetica"/>
                <a:cs typeface="Helvetica"/>
                <a:sym typeface="Helvetica"/>
              </a:endParaRPr>
            </a:p>
            <a:p>
              <a:pPr defTabSz="825500" hangingPunct="0">
                <a:defRPr sz="2000">
                  <a:solidFill>
                    <a:srgbClr val="22D2B5"/>
                  </a:solidFill>
                  <a:latin typeface="Helvetica"/>
                  <a:ea typeface="Helvetica"/>
                  <a:cs typeface="Helvetica"/>
                  <a:sym typeface="Helvetica"/>
                </a:defRPr>
              </a:pPr>
              <a:r>
                <a:rPr sz="1000" b="1" kern="0" dirty="0">
                  <a:solidFill>
                    <a:srgbClr val="0078BE"/>
                  </a:solidFill>
                  <a:latin typeface="Helvetica"/>
                  <a:ea typeface="Helvetica"/>
                  <a:cs typeface="Helvetica"/>
                  <a:sym typeface="Helvetica"/>
                </a:rPr>
                <a:t>C : </a:t>
              </a:r>
              <a:r>
                <a:rPr lang="en-GB" sz="1000" b="1" kern="0" dirty="0">
                  <a:solidFill>
                    <a:srgbClr val="0078BE"/>
                  </a:solidFill>
                  <a:latin typeface="Helvetica"/>
                  <a:ea typeface="Helvetica"/>
                  <a:cs typeface="Helvetica"/>
                  <a:sym typeface="Helvetica"/>
                </a:rPr>
                <a:t>100</a:t>
              </a:r>
              <a:endParaRPr sz="1000" b="1" kern="0" dirty="0">
                <a:solidFill>
                  <a:srgbClr val="0078BE"/>
                </a:solidFill>
                <a:latin typeface="Helvetica"/>
                <a:ea typeface="Helvetica"/>
                <a:cs typeface="Helvetica"/>
                <a:sym typeface="Helvetica"/>
              </a:endParaRPr>
            </a:p>
            <a:p>
              <a:pPr defTabSz="825500" hangingPunct="0">
                <a:defRPr sz="2000">
                  <a:solidFill>
                    <a:srgbClr val="22D2B5"/>
                  </a:solidFill>
                  <a:latin typeface="Helvetica"/>
                  <a:ea typeface="Helvetica"/>
                  <a:cs typeface="Helvetica"/>
                  <a:sym typeface="Helvetica"/>
                </a:defRPr>
              </a:pPr>
              <a:r>
                <a:rPr sz="1000" b="1" kern="0" dirty="0">
                  <a:solidFill>
                    <a:srgbClr val="0078BE"/>
                  </a:solidFill>
                  <a:latin typeface="Helvetica"/>
                  <a:ea typeface="Helvetica"/>
                  <a:cs typeface="Helvetica"/>
                  <a:sym typeface="Helvetica"/>
                </a:rPr>
                <a:t>M : </a:t>
              </a:r>
              <a:r>
                <a:rPr lang="en-GB" sz="1000" b="1" kern="0" dirty="0">
                  <a:solidFill>
                    <a:srgbClr val="0078BE"/>
                  </a:solidFill>
                  <a:latin typeface="Helvetica"/>
                  <a:ea typeface="Helvetica"/>
                  <a:cs typeface="Helvetica"/>
                  <a:sym typeface="Helvetica"/>
                </a:rPr>
                <a:t>60</a:t>
              </a:r>
              <a:endParaRPr sz="1000" b="1" kern="0" dirty="0">
                <a:solidFill>
                  <a:srgbClr val="0078BE"/>
                </a:solidFill>
                <a:latin typeface="Helvetica"/>
                <a:ea typeface="Helvetica"/>
                <a:cs typeface="Helvetica"/>
                <a:sym typeface="Helvetica"/>
              </a:endParaRPr>
            </a:p>
            <a:p>
              <a:pPr defTabSz="825500" hangingPunct="0">
                <a:defRPr sz="2000">
                  <a:solidFill>
                    <a:srgbClr val="22D2B5"/>
                  </a:solidFill>
                  <a:latin typeface="Helvetica"/>
                  <a:ea typeface="Helvetica"/>
                  <a:cs typeface="Helvetica"/>
                  <a:sym typeface="Helvetica"/>
                </a:defRPr>
              </a:pPr>
              <a:r>
                <a:rPr sz="1000" b="1" kern="0" dirty="0">
                  <a:solidFill>
                    <a:srgbClr val="0078BE"/>
                  </a:solidFill>
                  <a:latin typeface="Helvetica"/>
                  <a:ea typeface="Helvetica"/>
                  <a:cs typeface="Helvetica"/>
                  <a:sym typeface="Helvetica"/>
                </a:rPr>
                <a:t>J : </a:t>
              </a:r>
              <a:r>
                <a:rPr lang="en-GB" sz="1000" b="1" kern="0" dirty="0">
                  <a:solidFill>
                    <a:srgbClr val="0078BE"/>
                  </a:solidFill>
                  <a:latin typeface="Helvetica"/>
                  <a:ea typeface="Helvetica"/>
                  <a:cs typeface="Helvetica"/>
                  <a:sym typeface="Helvetica"/>
                </a:rPr>
                <a:t>0</a:t>
              </a:r>
              <a:endParaRPr sz="1000" b="1" kern="0" dirty="0">
                <a:solidFill>
                  <a:srgbClr val="0078BE"/>
                </a:solidFill>
                <a:latin typeface="Helvetica"/>
                <a:ea typeface="Helvetica"/>
                <a:cs typeface="Helvetica"/>
                <a:sym typeface="Helvetica"/>
              </a:endParaRPr>
            </a:p>
            <a:p>
              <a:pPr defTabSz="825500" hangingPunct="0">
                <a:defRPr sz="2000">
                  <a:solidFill>
                    <a:srgbClr val="22D2B5"/>
                  </a:solidFill>
                  <a:latin typeface="Helvetica"/>
                  <a:ea typeface="Helvetica"/>
                  <a:cs typeface="Helvetica"/>
                  <a:sym typeface="Helvetica"/>
                </a:defRPr>
              </a:pPr>
              <a:r>
                <a:rPr sz="1000" b="1" kern="0" dirty="0">
                  <a:solidFill>
                    <a:srgbClr val="0078BE"/>
                  </a:solidFill>
                  <a:latin typeface="Helvetica"/>
                  <a:ea typeface="Helvetica"/>
                  <a:cs typeface="Helvetica"/>
                  <a:sym typeface="Helvetica"/>
                </a:rPr>
                <a:t>M : 0</a:t>
              </a:r>
            </a:p>
            <a:p>
              <a:pPr defTabSz="825500" hangingPunct="0">
                <a:defRPr sz="2000">
                  <a:solidFill>
                    <a:srgbClr val="22D2B5"/>
                  </a:solidFill>
                  <a:latin typeface="Helvetica"/>
                  <a:ea typeface="Helvetica"/>
                  <a:cs typeface="Helvetica"/>
                  <a:sym typeface="Helvetica"/>
                </a:defRPr>
              </a:pPr>
              <a:endParaRPr sz="1000" b="1" kern="0" dirty="0">
                <a:solidFill>
                  <a:srgbClr val="0078BE"/>
                </a:solidFill>
                <a:latin typeface="Helvetica"/>
                <a:ea typeface="Helvetica"/>
                <a:cs typeface="Helvetica"/>
                <a:sym typeface="Helvetica"/>
              </a:endParaRPr>
            </a:p>
            <a:p>
              <a:pPr defTabSz="825500" hangingPunct="0">
                <a:defRPr sz="2000">
                  <a:solidFill>
                    <a:srgbClr val="22D2B5"/>
                  </a:solidFill>
                  <a:latin typeface="Helvetica"/>
                  <a:ea typeface="Helvetica"/>
                  <a:cs typeface="Helvetica"/>
                  <a:sym typeface="Helvetica"/>
                </a:defRPr>
              </a:pPr>
              <a:r>
                <a:rPr sz="1000" b="1" kern="0" dirty="0">
                  <a:solidFill>
                    <a:srgbClr val="0078BE"/>
                  </a:solidFill>
                  <a:latin typeface="Helvetica"/>
                  <a:ea typeface="Helvetica"/>
                  <a:cs typeface="Helvetica"/>
                  <a:sym typeface="Helvetica"/>
                </a:rPr>
                <a:t>#</a:t>
              </a:r>
              <a:r>
                <a:rPr lang="en-GB" sz="1000" b="1" kern="0" dirty="0">
                  <a:solidFill>
                    <a:srgbClr val="0078BE"/>
                  </a:solidFill>
                  <a:latin typeface="Helvetica"/>
                  <a:ea typeface="Helvetica"/>
                  <a:cs typeface="Helvetica"/>
                  <a:sym typeface="Helvetica"/>
                </a:rPr>
                <a:t>0066B3</a:t>
              </a:r>
              <a:endParaRPr sz="1000" b="1" kern="0" dirty="0">
                <a:solidFill>
                  <a:srgbClr val="0078BE"/>
                </a:solidFill>
                <a:latin typeface="Helvetica"/>
                <a:ea typeface="Helvetica"/>
                <a:cs typeface="Helvetica"/>
                <a:sym typeface="Helvetica"/>
              </a:endParaRPr>
            </a:p>
          </p:txBody>
        </p:sp>
        <p:sp>
          <p:nvSpPr>
            <p:cNvPr id="22" name="BLEU…">
              <a:extLst>
                <a:ext uri="{FF2B5EF4-FFF2-40B4-BE49-F238E27FC236}">
                  <a16:creationId xmlns:a16="http://schemas.microsoft.com/office/drawing/2014/main" id="{E397A6AB-0F8E-4709-98F4-A8D5E9A5A4B9}"/>
                </a:ext>
              </a:extLst>
            </p:cNvPr>
            <p:cNvSpPr txBox="1"/>
            <p:nvPr/>
          </p:nvSpPr>
          <p:spPr>
            <a:xfrm>
              <a:off x="6390382" y="4340648"/>
              <a:ext cx="1669897" cy="53436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p>
              <a:pPr defTabSz="825500" hangingPunct="0">
                <a:defRPr sz="2000">
                  <a:solidFill>
                    <a:srgbClr val="00BCFC"/>
                  </a:solidFill>
                  <a:latin typeface="Helvetica"/>
                  <a:ea typeface="Helvetica"/>
                  <a:cs typeface="Helvetica"/>
                  <a:sym typeface="Helvetica"/>
                </a:defRPr>
              </a:pPr>
              <a:r>
                <a:rPr lang="en-GB" sz="1000" b="1" kern="0" dirty="0">
                  <a:solidFill>
                    <a:srgbClr val="00AAFF"/>
                  </a:solidFill>
                  <a:latin typeface="Helvetica"/>
                  <a:ea typeface="Helvetica"/>
                  <a:cs typeface="Helvetica"/>
                  <a:sym typeface="Helvetica"/>
                </a:rPr>
                <a:t>Cop. </a:t>
              </a:r>
              <a:br>
                <a:rPr lang="en-GB" sz="1000" b="1" kern="0" dirty="0">
                  <a:solidFill>
                    <a:srgbClr val="00AAFF"/>
                  </a:solidFill>
                  <a:latin typeface="Helvetica"/>
                  <a:ea typeface="Helvetica"/>
                  <a:cs typeface="Helvetica"/>
                  <a:sym typeface="Helvetica"/>
                </a:rPr>
              </a:br>
              <a:r>
                <a:rPr lang="en-GB" sz="1000" b="1" kern="0" dirty="0">
                  <a:solidFill>
                    <a:srgbClr val="00AAFF"/>
                  </a:solidFill>
                  <a:latin typeface="Helvetica"/>
                  <a:ea typeface="Helvetica"/>
                  <a:cs typeface="Helvetica"/>
                  <a:sym typeface="Helvetica"/>
                </a:rPr>
                <a:t>BLUE</a:t>
              </a:r>
              <a:endParaRPr sz="1000" b="1" kern="0" dirty="0">
                <a:solidFill>
                  <a:srgbClr val="00AAFF"/>
                </a:solidFill>
                <a:latin typeface="Helvetica"/>
                <a:ea typeface="Helvetica"/>
                <a:cs typeface="Helvetica"/>
                <a:sym typeface="Helvetica"/>
              </a:endParaRPr>
            </a:p>
            <a:p>
              <a:pPr defTabSz="825500" hangingPunct="0">
                <a:defRPr sz="2000">
                  <a:solidFill>
                    <a:srgbClr val="00BCFC"/>
                  </a:solidFill>
                  <a:latin typeface="Helvetica"/>
                  <a:ea typeface="Helvetica"/>
                  <a:cs typeface="Helvetica"/>
                  <a:sym typeface="Helvetica"/>
                </a:defRPr>
              </a:pPr>
              <a:endParaRPr sz="1000" b="1" kern="0" dirty="0">
                <a:solidFill>
                  <a:srgbClr val="00AAFF"/>
                </a:solidFill>
                <a:latin typeface="Helvetica"/>
                <a:ea typeface="Helvetica"/>
                <a:cs typeface="Helvetica"/>
                <a:sym typeface="Helvetica"/>
              </a:endParaRPr>
            </a:p>
            <a:p>
              <a:pPr defTabSz="825500" hangingPunct="0">
                <a:defRPr sz="2000">
                  <a:solidFill>
                    <a:srgbClr val="00BCFC"/>
                  </a:solidFill>
                  <a:latin typeface="Helvetica"/>
                  <a:ea typeface="Helvetica"/>
                  <a:cs typeface="Helvetica"/>
                  <a:sym typeface="Helvetica"/>
                </a:defRPr>
              </a:pPr>
              <a:r>
                <a:rPr sz="1000" b="1" kern="0" dirty="0">
                  <a:solidFill>
                    <a:srgbClr val="00AAFF"/>
                  </a:solidFill>
                  <a:latin typeface="Helvetica"/>
                  <a:ea typeface="Helvetica"/>
                  <a:cs typeface="Helvetica"/>
                  <a:sym typeface="Helvetica"/>
                </a:rPr>
                <a:t>R : 0</a:t>
              </a:r>
            </a:p>
            <a:p>
              <a:pPr defTabSz="825500" hangingPunct="0">
                <a:defRPr sz="2000">
                  <a:solidFill>
                    <a:srgbClr val="00BCFC"/>
                  </a:solidFill>
                  <a:latin typeface="Helvetica"/>
                  <a:ea typeface="Helvetica"/>
                  <a:cs typeface="Helvetica"/>
                  <a:sym typeface="Helvetica"/>
                </a:defRPr>
              </a:pPr>
              <a:r>
                <a:rPr sz="1000" b="1" kern="0" dirty="0">
                  <a:solidFill>
                    <a:srgbClr val="00AAFF"/>
                  </a:solidFill>
                  <a:latin typeface="Helvetica"/>
                  <a:ea typeface="Helvetica"/>
                  <a:cs typeface="Helvetica"/>
                  <a:sym typeface="Helvetica"/>
                </a:rPr>
                <a:t>V : </a:t>
              </a:r>
              <a:r>
                <a:rPr lang="en-GB" sz="1000" b="1" kern="0" dirty="0">
                  <a:solidFill>
                    <a:srgbClr val="00AAFF"/>
                  </a:solidFill>
                  <a:latin typeface="Helvetica"/>
                  <a:ea typeface="Helvetica"/>
                  <a:cs typeface="Helvetica"/>
                  <a:sym typeface="Helvetica"/>
                </a:rPr>
                <a:t>170</a:t>
              </a:r>
              <a:endParaRPr sz="1000" b="1" kern="0" dirty="0">
                <a:solidFill>
                  <a:srgbClr val="00AAFF"/>
                </a:solidFill>
                <a:latin typeface="Helvetica"/>
                <a:ea typeface="Helvetica"/>
                <a:cs typeface="Helvetica"/>
                <a:sym typeface="Helvetica"/>
              </a:endParaRPr>
            </a:p>
            <a:p>
              <a:pPr defTabSz="825500" hangingPunct="0">
                <a:defRPr sz="2000">
                  <a:solidFill>
                    <a:srgbClr val="00BCFC"/>
                  </a:solidFill>
                  <a:latin typeface="Helvetica"/>
                  <a:ea typeface="Helvetica"/>
                  <a:cs typeface="Helvetica"/>
                  <a:sym typeface="Helvetica"/>
                </a:defRPr>
              </a:pPr>
              <a:r>
                <a:rPr sz="1000" b="1" kern="0" dirty="0">
                  <a:solidFill>
                    <a:srgbClr val="00AAFF"/>
                  </a:solidFill>
                  <a:latin typeface="Helvetica"/>
                  <a:ea typeface="Helvetica"/>
                  <a:cs typeface="Helvetica"/>
                  <a:sym typeface="Helvetica"/>
                </a:rPr>
                <a:t>B : 25</a:t>
              </a:r>
              <a:r>
                <a:rPr lang="en-GB" sz="1000" b="1" kern="0" dirty="0">
                  <a:solidFill>
                    <a:srgbClr val="00AAFF"/>
                  </a:solidFill>
                  <a:latin typeface="Helvetica"/>
                  <a:ea typeface="Helvetica"/>
                  <a:cs typeface="Helvetica"/>
                  <a:sym typeface="Helvetica"/>
                </a:rPr>
                <a:t>5</a:t>
              </a:r>
              <a:endParaRPr sz="1000" b="1" kern="0" dirty="0">
                <a:solidFill>
                  <a:srgbClr val="00AAFF"/>
                </a:solidFill>
                <a:latin typeface="Helvetica"/>
                <a:ea typeface="Helvetica"/>
                <a:cs typeface="Helvetica"/>
                <a:sym typeface="Helvetica"/>
              </a:endParaRPr>
            </a:p>
            <a:p>
              <a:pPr defTabSz="825500" hangingPunct="0">
                <a:defRPr sz="2000">
                  <a:solidFill>
                    <a:srgbClr val="00BCFC"/>
                  </a:solidFill>
                  <a:latin typeface="Helvetica"/>
                  <a:ea typeface="Helvetica"/>
                  <a:cs typeface="Helvetica"/>
                  <a:sym typeface="Helvetica"/>
                </a:defRPr>
              </a:pPr>
              <a:endParaRPr sz="1000" b="1" kern="0" dirty="0">
                <a:solidFill>
                  <a:srgbClr val="00AAFF"/>
                </a:solidFill>
                <a:latin typeface="Helvetica"/>
                <a:ea typeface="Helvetica"/>
                <a:cs typeface="Helvetica"/>
                <a:sym typeface="Helvetica"/>
              </a:endParaRPr>
            </a:p>
            <a:p>
              <a:pPr defTabSz="825500" hangingPunct="0">
                <a:defRPr sz="2000">
                  <a:solidFill>
                    <a:srgbClr val="00BCFC"/>
                  </a:solidFill>
                  <a:latin typeface="Helvetica"/>
                  <a:ea typeface="Helvetica"/>
                  <a:cs typeface="Helvetica"/>
                  <a:sym typeface="Helvetica"/>
                </a:defRPr>
              </a:pPr>
              <a:r>
                <a:rPr sz="1000" b="1" kern="0" dirty="0">
                  <a:solidFill>
                    <a:srgbClr val="00AAFF"/>
                  </a:solidFill>
                  <a:latin typeface="Helvetica"/>
                  <a:ea typeface="Helvetica"/>
                  <a:cs typeface="Helvetica"/>
                  <a:sym typeface="Helvetica"/>
                </a:rPr>
                <a:t>C : </a:t>
              </a:r>
              <a:r>
                <a:rPr lang="en-GB" sz="1000" b="1" kern="0" dirty="0">
                  <a:solidFill>
                    <a:srgbClr val="00AAFF"/>
                  </a:solidFill>
                  <a:latin typeface="Helvetica"/>
                  <a:ea typeface="Helvetica"/>
                  <a:cs typeface="Helvetica"/>
                  <a:sym typeface="Helvetica"/>
                </a:rPr>
                <a:t>100</a:t>
              </a:r>
              <a:endParaRPr sz="1000" b="1" kern="0" dirty="0">
                <a:solidFill>
                  <a:srgbClr val="00AAFF"/>
                </a:solidFill>
                <a:latin typeface="Helvetica"/>
                <a:ea typeface="Helvetica"/>
                <a:cs typeface="Helvetica"/>
                <a:sym typeface="Helvetica"/>
              </a:endParaRPr>
            </a:p>
            <a:p>
              <a:pPr defTabSz="825500" hangingPunct="0">
                <a:defRPr sz="2000">
                  <a:solidFill>
                    <a:srgbClr val="00BCFC"/>
                  </a:solidFill>
                  <a:latin typeface="Helvetica"/>
                  <a:ea typeface="Helvetica"/>
                  <a:cs typeface="Helvetica"/>
                  <a:sym typeface="Helvetica"/>
                </a:defRPr>
              </a:pPr>
              <a:r>
                <a:rPr sz="1000" b="1" kern="0" dirty="0">
                  <a:solidFill>
                    <a:srgbClr val="00AAFF"/>
                  </a:solidFill>
                  <a:latin typeface="Helvetica"/>
                  <a:ea typeface="Helvetica"/>
                  <a:cs typeface="Helvetica"/>
                  <a:sym typeface="Helvetica"/>
                </a:rPr>
                <a:t>M : </a:t>
              </a:r>
              <a:r>
                <a:rPr lang="en-GB" sz="1000" b="1" kern="0" dirty="0">
                  <a:solidFill>
                    <a:srgbClr val="00AAFF"/>
                  </a:solidFill>
                  <a:latin typeface="Helvetica"/>
                  <a:ea typeface="Helvetica"/>
                  <a:cs typeface="Helvetica"/>
                  <a:sym typeface="Helvetica"/>
                </a:rPr>
                <a:t>0</a:t>
              </a:r>
              <a:endParaRPr sz="1000" b="1" kern="0" dirty="0">
                <a:solidFill>
                  <a:srgbClr val="00AAFF"/>
                </a:solidFill>
                <a:latin typeface="Helvetica"/>
                <a:ea typeface="Helvetica"/>
                <a:cs typeface="Helvetica"/>
                <a:sym typeface="Helvetica"/>
              </a:endParaRPr>
            </a:p>
            <a:p>
              <a:pPr defTabSz="825500" hangingPunct="0">
                <a:defRPr sz="2000">
                  <a:solidFill>
                    <a:srgbClr val="00BCFC"/>
                  </a:solidFill>
                  <a:latin typeface="Helvetica"/>
                  <a:ea typeface="Helvetica"/>
                  <a:cs typeface="Helvetica"/>
                  <a:sym typeface="Helvetica"/>
                </a:defRPr>
              </a:pPr>
              <a:r>
                <a:rPr sz="1000" b="1" kern="0" dirty="0">
                  <a:solidFill>
                    <a:srgbClr val="00AAFF"/>
                  </a:solidFill>
                  <a:latin typeface="Helvetica"/>
                  <a:ea typeface="Helvetica"/>
                  <a:cs typeface="Helvetica"/>
                  <a:sym typeface="Helvetica"/>
                </a:rPr>
                <a:t>J : 0</a:t>
              </a:r>
            </a:p>
            <a:p>
              <a:pPr defTabSz="825500" hangingPunct="0">
                <a:defRPr sz="2000">
                  <a:solidFill>
                    <a:srgbClr val="00BCFC"/>
                  </a:solidFill>
                  <a:latin typeface="Helvetica"/>
                  <a:ea typeface="Helvetica"/>
                  <a:cs typeface="Helvetica"/>
                  <a:sym typeface="Helvetica"/>
                </a:defRPr>
              </a:pPr>
              <a:r>
                <a:rPr sz="1000" b="1" kern="0" dirty="0">
                  <a:solidFill>
                    <a:srgbClr val="00AAFF"/>
                  </a:solidFill>
                  <a:latin typeface="Helvetica"/>
                  <a:ea typeface="Helvetica"/>
                  <a:cs typeface="Helvetica"/>
                  <a:sym typeface="Helvetica"/>
                </a:rPr>
                <a:t>M : 0</a:t>
              </a:r>
            </a:p>
            <a:p>
              <a:pPr defTabSz="825500" hangingPunct="0">
                <a:defRPr sz="2000">
                  <a:solidFill>
                    <a:srgbClr val="00BCFC"/>
                  </a:solidFill>
                  <a:latin typeface="Helvetica"/>
                  <a:ea typeface="Helvetica"/>
                  <a:cs typeface="Helvetica"/>
                  <a:sym typeface="Helvetica"/>
                </a:defRPr>
              </a:pPr>
              <a:endParaRPr sz="1000" b="1" kern="0" dirty="0">
                <a:solidFill>
                  <a:srgbClr val="00AAFF"/>
                </a:solidFill>
                <a:latin typeface="Helvetica"/>
                <a:ea typeface="Helvetica"/>
                <a:cs typeface="Helvetica"/>
                <a:sym typeface="Helvetica"/>
              </a:endParaRPr>
            </a:p>
            <a:p>
              <a:pPr defTabSz="825500" hangingPunct="0">
                <a:defRPr sz="2000">
                  <a:solidFill>
                    <a:srgbClr val="00BCFC"/>
                  </a:solidFill>
                  <a:latin typeface="Helvetica"/>
                  <a:ea typeface="Helvetica"/>
                  <a:cs typeface="Helvetica"/>
                  <a:sym typeface="Helvetica"/>
                </a:defRPr>
              </a:pPr>
              <a:r>
                <a:rPr sz="1000" b="1" kern="0" dirty="0">
                  <a:solidFill>
                    <a:srgbClr val="00AAFF"/>
                  </a:solidFill>
                  <a:latin typeface="Helvetica"/>
                  <a:ea typeface="Helvetica"/>
                  <a:cs typeface="Helvetica"/>
                  <a:sym typeface="Helvetica"/>
                </a:rPr>
                <a:t>#00</a:t>
              </a:r>
              <a:r>
                <a:rPr lang="en-GB" sz="1000" b="1" kern="0" dirty="0">
                  <a:solidFill>
                    <a:srgbClr val="00AAFF"/>
                  </a:solidFill>
                  <a:latin typeface="Helvetica"/>
                  <a:ea typeface="Helvetica"/>
                  <a:cs typeface="Helvetica"/>
                  <a:sym typeface="Helvetica"/>
                </a:rPr>
                <a:t>AAFF</a:t>
              </a:r>
              <a:endParaRPr sz="1000" b="1" kern="0" dirty="0">
                <a:solidFill>
                  <a:srgbClr val="00AAFF"/>
                </a:solidFill>
                <a:latin typeface="Helvetica"/>
                <a:ea typeface="Helvetica"/>
                <a:cs typeface="Helvetica"/>
                <a:sym typeface="Helvetica"/>
              </a:endParaRPr>
            </a:p>
          </p:txBody>
        </p:sp>
        <p:sp>
          <p:nvSpPr>
            <p:cNvPr id="23" name="Dégradé à 135°">
              <a:extLst>
                <a:ext uri="{FF2B5EF4-FFF2-40B4-BE49-F238E27FC236}">
                  <a16:creationId xmlns:a16="http://schemas.microsoft.com/office/drawing/2014/main" id="{277D4E9D-2107-4B4C-9533-9B0DFEF0E26E}"/>
                </a:ext>
              </a:extLst>
            </p:cNvPr>
            <p:cNvSpPr txBox="1"/>
            <p:nvPr/>
          </p:nvSpPr>
          <p:spPr>
            <a:xfrm>
              <a:off x="9303558" y="7496031"/>
              <a:ext cx="3086913" cy="6394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800" b="0">
                  <a:solidFill>
                    <a:srgbClr val="FFFFFF"/>
                  </a:solidFill>
                  <a:latin typeface="Helvetica"/>
                  <a:ea typeface="Helvetica"/>
                  <a:cs typeface="Helvetica"/>
                  <a:sym typeface="Helvetica"/>
                </a:defRPr>
              </a:lvl1pPr>
            </a:lstStyle>
            <a:p>
              <a:pPr marL="0" marR="0" lvl="0" indent="0" algn="l" defTabSz="825500" eaLnBrk="1" fontAlgn="auto" latinLnBrk="0" hangingPunct="0">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FFFFFF"/>
                  </a:solidFill>
                  <a:effectLst/>
                  <a:uLnTx/>
                  <a:uFillTx/>
                  <a:latin typeface="Helvetica"/>
                  <a:cs typeface="Helvetica"/>
                  <a:sym typeface="Helvetica"/>
                </a:rPr>
                <a:t>Gradient 35°</a:t>
              </a:r>
              <a:endParaRPr kumimoji="0" sz="1000" b="0" i="0" u="none" strike="noStrike" kern="0" cap="none" spc="0" normalizeH="0" baseline="0" noProof="0" dirty="0">
                <a:ln>
                  <a:noFill/>
                </a:ln>
                <a:solidFill>
                  <a:srgbClr val="FFFFFF"/>
                </a:solidFill>
                <a:effectLst/>
                <a:uLnTx/>
                <a:uFillTx/>
                <a:latin typeface="Helvetica"/>
                <a:cs typeface="Helvetica"/>
                <a:sym typeface="Helvetica"/>
              </a:endParaRPr>
            </a:p>
          </p:txBody>
        </p:sp>
        <p:sp>
          <p:nvSpPr>
            <p:cNvPr id="24" name="Cercle">
              <a:extLst>
                <a:ext uri="{FF2B5EF4-FFF2-40B4-BE49-F238E27FC236}">
                  <a16:creationId xmlns:a16="http://schemas.microsoft.com/office/drawing/2014/main" id="{8968A0A6-D837-4E02-B5F0-6F7595E0F2D2}"/>
                </a:ext>
              </a:extLst>
            </p:cNvPr>
            <p:cNvSpPr/>
            <p:nvPr/>
          </p:nvSpPr>
          <p:spPr>
            <a:xfrm>
              <a:off x="7785951" y="3380896"/>
              <a:ext cx="1032521" cy="1032521"/>
            </a:xfrm>
            <a:prstGeom prst="ellipse">
              <a:avLst/>
            </a:prstGeom>
            <a:solidFill>
              <a:srgbClr val="00AAFF"/>
            </a:solidFill>
            <a:ln w="50800">
              <a:solidFill>
                <a:srgbClr val="FFFFFF"/>
              </a:solidFill>
              <a:miter lim="400000"/>
            </a:ln>
            <a:effectLst>
              <a:outerShdw blurRad="177800" dist="115966" dir="3121559" rotWithShape="0">
                <a:srgbClr val="000000">
                  <a:alpha val="36478"/>
                </a:srgbClr>
              </a:outerShdw>
            </a:effectLst>
          </p:spPr>
          <p:txBody>
            <a:bodyPr lIns="0" tIns="0" rIns="0" bIns="0" anchor="ctr"/>
            <a:lstStyle/>
            <a:p>
              <a:pPr algn="ctr" defTabSz="825500" hangingPunct="0">
                <a:defRPr sz="3200" b="0">
                  <a:solidFill>
                    <a:srgbClr val="FFFFFF"/>
                  </a:solidFill>
                  <a:latin typeface="+mn-lt"/>
                  <a:ea typeface="+mn-ea"/>
                  <a:cs typeface="+mn-cs"/>
                  <a:sym typeface="Helvetica Neue Medium"/>
                </a:defRPr>
              </a:pPr>
              <a:endParaRPr sz="3200" kern="0">
                <a:solidFill>
                  <a:srgbClr val="FFFFFF"/>
                </a:solidFill>
                <a:latin typeface="Helvetica Neue Medium"/>
                <a:sym typeface="Helvetica Neue Medium"/>
              </a:endParaRPr>
            </a:p>
          </p:txBody>
        </p:sp>
      </p:grpSp>
      <p:sp>
        <p:nvSpPr>
          <p:cNvPr id="25" name="TextBox 24">
            <a:extLst>
              <a:ext uri="{FF2B5EF4-FFF2-40B4-BE49-F238E27FC236}">
                <a16:creationId xmlns:a16="http://schemas.microsoft.com/office/drawing/2014/main" id="{B77465F0-4CF5-45D8-91DB-9E086BBAAA5F}"/>
              </a:ext>
            </a:extLst>
          </p:cNvPr>
          <p:cNvSpPr txBox="1"/>
          <p:nvPr userDrawn="1"/>
        </p:nvSpPr>
        <p:spPr>
          <a:xfrm>
            <a:off x="467544" y="3979325"/>
            <a:ext cx="2599344" cy="307777"/>
          </a:xfrm>
          <a:prstGeom prst="rect">
            <a:avLst/>
          </a:prstGeom>
          <a:noFill/>
        </p:spPr>
        <p:txBody>
          <a:bodyPr wrap="square" rtlCol="0">
            <a:spAutoFit/>
          </a:bodyPr>
          <a:lstStyle/>
          <a:p>
            <a:r>
              <a:rPr lang="en-GB" sz="1400" b="1" dirty="0">
                <a:solidFill>
                  <a:schemeClr val="tx2">
                    <a:lumMod val="50000"/>
                    <a:lumOff val="50000"/>
                  </a:schemeClr>
                </a:solidFill>
              </a:rPr>
              <a:t>Secondary </a:t>
            </a:r>
            <a:r>
              <a:rPr lang="en-GB" sz="1400" b="1" dirty="0" err="1">
                <a:solidFill>
                  <a:schemeClr val="tx2">
                    <a:lumMod val="50000"/>
                    <a:lumOff val="50000"/>
                  </a:schemeClr>
                </a:solidFill>
              </a:rPr>
              <a:t>colors</a:t>
            </a:r>
            <a:endParaRPr lang="en-GB" sz="1400" b="1" dirty="0">
              <a:solidFill>
                <a:schemeClr val="tx2">
                  <a:lumMod val="50000"/>
                  <a:lumOff val="50000"/>
                </a:schemeClr>
              </a:solidFill>
            </a:endParaRPr>
          </a:p>
        </p:txBody>
      </p:sp>
      <p:sp>
        <p:nvSpPr>
          <p:cNvPr id="26" name="Rectangle 25">
            <a:extLst>
              <a:ext uri="{FF2B5EF4-FFF2-40B4-BE49-F238E27FC236}">
                <a16:creationId xmlns:a16="http://schemas.microsoft.com/office/drawing/2014/main" id="{76F73E49-D83C-4987-9993-76B6604D2278}"/>
              </a:ext>
            </a:extLst>
          </p:cNvPr>
          <p:cNvSpPr/>
          <p:nvPr userDrawn="1"/>
        </p:nvSpPr>
        <p:spPr>
          <a:xfrm>
            <a:off x="574042" y="1433842"/>
            <a:ext cx="487330" cy="968824"/>
          </a:xfrm>
          <a:prstGeom prst="rect">
            <a:avLst/>
          </a:prstGeom>
          <a:solidFill>
            <a:srgbClr val="1C269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71B3B6E4-9734-4B00-A6A4-6011A06642F4}"/>
              </a:ext>
            </a:extLst>
          </p:cNvPr>
          <p:cNvSpPr txBox="1"/>
          <p:nvPr userDrawn="1"/>
        </p:nvSpPr>
        <p:spPr>
          <a:xfrm>
            <a:off x="467544" y="1059582"/>
            <a:ext cx="2599344" cy="307777"/>
          </a:xfrm>
          <a:prstGeom prst="rect">
            <a:avLst/>
          </a:prstGeom>
          <a:noFill/>
        </p:spPr>
        <p:txBody>
          <a:bodyPr wrap="square" rtlCol="0">
            <a:spAutoFit/>
          </a:bodyPr>
          <a:lstStyle/>
          <a:p>
            <a:r>
              <a:rPr lang="en-GB" sz="1400" b="1" dirty="0">
                <a:solidFill>
                  <a:schemeClr val="tx2">
                    <a:lumMod val="50000"/>
                    <a:lumOff val="50000"/>
                  </a:schemeClr>
                </a:solidFill>
              </a:rPr>
              <a:t>Corporate </a:t>
            </a:r>
            <a:r>
              <a:rPr lang="en-GB" sz="1400" b="1" dirty="0" err="1">
                <a:solidFill>
                  <a:schemeClr val="tx2">
                    <a:lumMod val="50000"/>
                    <a:lumOff val="50000"/>
                  </a:schemeClr>
                </a:solidFill>
              </a:rPr>
              <a:t>colors</a:t>
            </a:r>
            <a:endParaRPr lang="en-GB" sz="1400" b="1" dirty="0">
              <a:solidFill>
                <a:schemeClr val="tx2">
                  <a:lumMod val="50000"/>
                  <a:lumOff val="50000"/>
                </a:schemeClr>
              </a:solidFill>
            </a:endParaRPr>
          </a:p>
        </p:txBody>
      </p:sp>
      <p:sp>
        <p:nvSpPr>
          <p:cNvPr id="28" name="Rectangle 27">
            <a:extLst>
              <a:ext uri="{FF2B5EF4-FFF2-40B4-BE49-F238E27FC236}">
                <a16:creationId xmlns:a16="http://schemas.microsoft.com/office/drawing/2014/main" id="{E1A89231-5DD8-48FD-8F54-5BBE63F59A25}"/>
              </a:ext>
            </a:extLst>
          </p:cNvPr>
          <p:cNvSpPr/>
          <p:nvPr userDrawn="1"/>
        </p:nvSpPr>
        <p:spPr>
          <a:xfrm>
            <a:off x="576747" y="2871006"/>
            <a:ext cx="705035" cy="1044858"/>
          </a:xfrm>
          <a:prstGeom prst="rect">
            <a:avLst/>
          </a:prstGeom>
          <a:solidFill>
            <a:srgbClr val="80C34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C013A7AE-ACA9-463F-86D1-B19DEB392FC5}"/>
              </a:ext>
            </a:extLst>
          </p:cNvPr>
          <p:cNvSpPr/>
          <p:nvPr userDrawn="1"/>
        </p:nvSpPr>
        <p:spPr>
          <a:xfrm>
            <a:off x="1368208" y="2871006"/>
            <a:ext cx="705035" cy="1044858"/>
          </a:xfrm>
          <a:prstGeom prst="rect">
            <a:avLst/>
          </a:prstGeom>
          <a:solidFill>
            <a:srgbClr val="00AF6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37233D2C-9A97-4D92-898F-EAD126273F4F}"/>
              </a:ext>
            </a:extLst>
          </p:cNvPr>
          <p:cNvSpPr/>
          <p:nvPr userDrawn="1"/>
        </p:nvSpPr>
        <p:spPr>
          <a:xfrm>
            <a:off x="2164969" y="2871006"/>
            <a:ext cx="705035" cy="1044858"/>
          </a:xfrm>
          <a:prstGeom prst="rect">
            <a:avLst/>
          </a:prstGeom>
          <a:solidFill>
            <a:srgbClr val="37B9C3"/>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D8819B55-A217-48A4-ADA7-7B7C069E45FF}"/>
              </a:ext>
            </a:extLst>
          </p:cNvPr>
          <p:cNvSpPr/>
          <p:nvPr userDrawn="1"/>
        </p:nvSpPr>
        <p:spPr>
          <a:xfrm>
            <a:off x="2953631" y="2871006"/>
            <a:ext cx="705035" cy="1044858"/>
          </a:xfrm>
          <a:prstGeom prst="rect">
            <a:avLst/>
          </a:prstGeom>
          <a:solidFill>
            <a:srgbClr val="008FD4"/>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585B8E20-E74F-4322-8AA6-7007EE22B3A4}"/>
              </a:ext>
            </a:extLst>
          </p:cNvPr>
          <p:cNvSpPr txBox="1"/>
          <p:nvPr userDrawn="1"/>
        </p:nvSpPr>
        <p:spPr>
          <a:xfrm>
            <a:off x="467544" y="2487723"/>
            <a:ext cx="2599344" cy="307777"/>
          </a:xfrm>
          <a:prstGeom prst="rect">
            <a:avLst/>
          </a:prstGeom>
          <a:noFill/>
        </p:spPr>
        <p:txBody>
          <a:bodyPr wrap="square" rtlCol="0">
            <a:spAutoFit/>
          </a:bodyPr>
          <a:lstStyle/>
          <a:p>
            <a:r>
              <a:rPr lang="en-GB" sz="1400" b="1" dirty="0">
                <a:solidFill>
                  <a:schemeClr val="tx2">
                    <a:lumMod val="50000"/>
                    <a:lumOff val="50000"/>
                  </a:schemeClr>
                </a:solidFill>
              </a:rPr>
              <a:t>Business Lines </a:t>
            </a:r>
            <a:r>
              <a:rPr lang="en-GB" sz="1400" b="1" dirty="0" err="1">
                <a:solidFill>
                  <a:schemeClr val="tx2">
                    <a:lumMod val="50000"/>
                    <a:lumOff val="50000"/>
                  </a:schemeClr>
                </a:solidFill>
              </a:rPr>
              <a:t>colors</a:t>
            </a:r>
            <a:endParaRPr lang="en-GB" sz="1400" b="1" dirty="0">
              <a:solidFill>
                <a:schemeClr val="tx2">
                  <a:lumMod val="50000"/>
                  <a:lumOff val="50000"/>
                </a:schemeClr>
              </a:solidFill>
            </a:endParaRPr>
          </a:p>
        </p:txBody>
      </p:sp>
      <p:pic>
        <p:nvPicPr>
          <p:cNvPr id="33" name="Picture 32">
            <a:extLst>
              <a:ext uri="{FF2B5EF4-FFF2-40B4-BE49-F238E27FC236}">
                <a16:creationId xmlns:a16="http://schemas.microsoft.com/office/drawing/2014/main" id="{946DBC10-83F1-43BD-AF4F-9CEB945C92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7584" y="3147814"/>
            <a:ext cx="251570" cy="446955"/>
          </a:xfrm>
          <a:prstGeom prst="rect">
            <a:avLst/>
          </a:prstGeom>
        </p:spPr>
      </p:pic>
      <p:pic>
        <p:nvPicPr>
          <p:cNvPr id="34" name="Picture 33">
            <a:extLst>
              <a:ext uri="{FF2B5EF4-FFF2-40B4-BE49-F238E27FC236}">
                <a16:creationId xmlns:a16="http://schemas.microsoft.com/office/drawing/2014/main" id="{BF28EA6C-9853-4673-A71F-C7EA8DBBB83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12487" y="3154543"/>
            <a:ext cx="464007" cy="474890"/>
          </a:xfrm>
          <a:prstGeom prst="rect">
            <a:avLst/>
          </a:prstGeom>
        </p:spPr>
      </p:pic>
      <p:sp>
        <p:nvSpPr>
          <p:cNvPr id="35" name="TextBox 34">
            <a:extLst>
              <a:ext uri="{FF2B5EF4-FFF2-40B4-BE49-F238E27FC236}">
                <a16:creationId xmlns:a16="http://schemas.microsoft.com/office/drawing/2014/main" id="{D7030AC6-84DC-421D-8F50-F01A0995944B}"/>
              </a:ext>
            </a:extLst>
          </p:cNvPr>
          <p:cNvSpPr txBox="1"/>
          <p:nvPr userDrawn="1"/>
        </p:nvSpPr>
        <p:spPr>
          <a:xfrm>
            <a:off x="5410495" y="1059582"/>
            <a:ext cx="2599344" cy="307777"/>
          </a:xfrm>
          <a:prstGeom prst="rect">
            <a:avLst/>
          </a:prstGeom>
          <a:noFill/>
        </p:spPr>
        <p:txBody>
          <a:bodyPr wrap="square" rtlCol="0">
            <a:spAutoFit/>
          </a:bodyPr>
          <a:lstStyle/>
          <a:p>
            <a:pPr algn="r"/>
            <a:r>
              <a:rPr lang="en-GB" sz="1400" b="1" dirty="0">
                <a:solidFill>
                  <a:schemeClr val="tx2">
                    <a:lumMod val="50000"/>
                    <a:lumOff val="50000"/>
                  </a:schemeClr>
                </a:solidFill>
              </a:rPr>
              <a:t>Corporate gradient</a:t>
            </a:r>
          </a:p>
        </p:txBody>
      </p:sp>
      <p:grpSp>
        <p:nvGrpSpPr>
          <p:cNvPr id="36" name="Group 4">
            <a:extLst>
              <a:ext uri="{FF2B5EF4-FFF2-40B4-BE49-F238E27FC236}">
                <a16:creationId xmlns:a16="http://schemas.microsoft.com/office/drawing/2014/main" id="{44CC78BD-9A9F-4C37-A534-3ADB8777CF30}"/>
              </a:ext>
            </a:extLst>
          </p:cNvPr>
          <p:cNvGrpSpPr>
            <a:grpSpLocks noChangeAspect="1"/>
          </p:cNvGrpSpPr>
          <p:nvPr userDrawn="1"/>
        </p:nvGrpSpPr>
        <p:grpSpPr bwMode="auto">
          <a:xfrm>
            <a:off x="3203575" y="3225800"/>
            <a:ext cx="252413" cy="390525"/>
            <a:chOff x="2018" y="2032"/>
            <a:chExt cx="159" cy="246"/>
          </a:xfrm>
        </p:grpSpPr>
        <p:sp>
          <p:nvSpPr>
            <p:cNvPr id="37" name="AutoShape 3">
              <a:extLst>
                <a:ext uri="{FF2B5EF4-FFF2-40B4-BE49-F238E27FC236}">
                  <a16:creationId xmlns:a16="http://schemas.microsoft.com/office/drawing/2014/main" id="{6B295404-65D2-42C6-B980-BB219FFCF4DE}"/>
                </a:ext>
              </a:extLst>
            </p:cNvPr>
            <p:cNvSpPr>
              <a:spLocks noChangeAspect="1" noChangeArrowheads="1" noTextEdit="1"/>
            </p:cNvSpPr>
            <p:nvPr/>
          </p:nvSpPr>
          <p:spPr bwMode="auto">
            <a:xfrm>
              <a:off x="2018" y="2032"/>
              <a:ext cx="159"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5">
              <a:extLst>
                <a:ext uri="{FF2B5EF4-FFF2-40B4-BE49-F238E27FC236}">
                  <a16:creationId xmlns:a16="http://schemas.microsoft.com/office/drawing/2014/main" id="{EA122A70-CD74-4807-86CE-B619EDE79341}"/>
                </a:ext>
              </a:extLst>
            </p:cNvPr>
            <p:cNvSpPr>
              <a:spLocks/>
            </p:cNvSpPr>
            <p:nvPr/>
          </p:nvSpPr>
          <p:spPr bwMode="auto">
            <a:xfrm>
              <a:off x="2057" y="2112"/>
              <a:ext cx="16" cy="19"/>
            </a:xfrm>
            <a:custGeom>
              <a:avLst/>
              <a:gdLst>
                <a:gd name="T0" fmla="*/ 32 w 32"/>
                <a:gd name="T1" fmla="*/ 7 h 39"/>
                <a:gd name="T2" fmla="*/ 16 w 32"/>
                <a:gd name="T3" fmla="*/ 0 h 39"/>
                <a:gd name="T4" fmla="*/ 0 w 32"/>
                <a:gd name="T5" fmla="*/ 32 h 39"/>
                <a:gd name="T6" fmla="*/ 17 w 32"/>
                <a:gd name="T7" fmla="*/ 39 h 39"/>
                <a:gd name="T8" fmla="*/ 32 w 32"/>
                <a:gd name="T9" fmla="*/ 7 h 39"/>
              </a:gdLst>
              <a:ahLst/>
              <a:cxnLst>
                <a:cxn ang="0">
                  <a:pos x="T0" y="T1"/>
                </a:cxn>
                <a:cxn ang="0">
                  <a:pos x="T2" y="T3"/>
                </a:cxn>
                <a:cxn ang="0">
                  <a:pos x="T4" y="T5"/>
                </a:cxn>
                <a:cxn ang="0">
                  <a:pos x="T6" y="T7"/>
                </a:cxn>
                <a:cxn ang="0">
                  <a:pos x="T8" y="T9"/>
                </a:cxn>
              </a:cxnLst>
              <a:rect l="0" t="0" r="r" b="b"/>
              <a:pathLst>
                <a:path w="32" h="39">
                  <a:moveTo>
                    <a:pt x="32" y="7"/>
                  </a:moveTo>
                  <a:lnTo>
                    <a:pt x="16" y="0"/>
                  </a:lnTo>
                  <a:lnTo>
                    <a:pt x="0" y="32"/>
                  </a:lnTo>
                  <a:lnTo>
                    <a:pt x="17" y="39"/>
                  </a:lnTo>
                  <a:lnTo>
                    <a:pt x="3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6">
              <a:extLst>
                <a:ext uri="{FF2B5EF4-FFF2-40B4-BE49-F238E27FC236}">
                  <a16:creationId xmlns:a16="http://schemas.microsoft.com/office/drawing/2014/main" id="{9A26C31F-C874-4AAA-857D-CDA5D62B1888}"/>
                </a:ext>
              </a:extLst>
            </p:cNvPr>
            <p:cNvSpPr>
              <a:spLocks/>
            </p:cNvSpPr>
            <p:nvPr/>
          </p:nvSpPr>
          <p:spPr bwMode="auto">
            <a:xfrm>
              <a:off x="2048" y="2136"/>
              <a:ext cx="14" cy="20"/>
            </a:xfrm>
            <a:custGeom>
              <a:avLst/>
              <a:gdLst>
                <a:gd name="T0" fmla="*/ 28 w 28"/>
                <a:gd name="T1" fmla="*/ 5 h 39"/>
                <a:gd name="T2" fmla="*/ 11 w 28"/>
                <a:gd name="T3" fmla="*/ 0 h 39"/>
                <a:gd name="T4" fmla="*/ 0 w 28"/>
                <a:gd name="T5" fmla="*/ 32 h 39"/>
                <a:gd name="T6" fmla="*/ 16 w 28"/>
                <a:gd name="T7" fmla="*/ 39 h 39"/>
                <a:gd name="T8" fmla="*/ 28 w 28"/>
                <a:gd name="T9" fmla="*/ 5 h 39"/>
              </a:gdLst>
              <a:ahLst/>
              <a:cxnLst>
                <a:cxn ang="0">
                  <a:pos x="T0" y="T1"/>
                </a:cxn>
                <a:cxn ang="0">
                  <a:pos x="T2" y="T3"/>
                </a:cxn>
                <a:cxn ang="0">
                  <a:pos x="T4" y="T5"/>
                </a:cxn>
                <a:cxn ang="0">
                  <a:pos x="T6" y="T7"/>
                </a:cxn>
                <a:cxn ang="0">
                  <a:pos x="T8" y="T9"/>
                </a:cxn>
              </a:cxnLst>
              <a:rect l="0" t="0" r="r" b="b"/>
              <a:pathLst>
                <a:path w="28" h="39">
                  <a:moveTo>
                    <a:pt x="28" y="5"/>
                  </a:moveTo>
                  <a:lnTo>
                    <a:pt x="11" y="0"/>
                  </a:lnTo>
                  <a:lnTo>
                    <a:pt x="0" y="32"/>
                  </a:lnTo>
                  <a:lnTo>
                    <a:pt x="16" y="39"/>
                  </a:lnTo>
                  <a:lnTo>
                    <a:pt x="28"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7">
              <a:extLst>
                <a:ext uri="{FF2B5EF4-FFF2-40B4-BE49-F238E27FC236}">
                  <a16:creationId xmlns:a16="http://schemas.microsoft.com/office/drawing/2014/main" id="{74EABD6E-F2DE-4E9F-8972-0F7FC52153A5}"/>
                </a:ext>
              </a:extLst>
            </p:cNvPr>
            <p:cNvSpPr>
              <a:spLocks noEditPoints="1"/>
            </p:cNvSpPr>
            <p:nvPr/>
          </p:nvSpPr>
          <p:spPr bwMode="auto">
            <a:xfrm>
              <a:off x="2018" y="2032"/>
              <a:ext cx="159" cy="246"/>
            </a:xfrm>
            <a:custGeom>
              <a:avLst/>
              <a:gdLst>
                <a:gd name="T0" fmla="*/ 283 w 318"/>
                <a:gd name="T1" fmla="*/ 189 h 492"/>
                <a:gd name="T2" fmla="*/ 240 w 318"/>
                <a:gd name="T3" fmla="*/ 104 h 492"/>
                <a:gd name="T4" fmla="*/ 186 w 318"/>
                <a:gd name="T5" fmla="*/ 28 h 492"/>
                <a:gd name="T6" fmla="*/ 152 w 318"/>
                <a:gd name="T7" fmla="*/ 7 h 492"/>
                <a:gd name="T8" fmla="*/ 115 w 318"/>
                <a:gd name="T9" fmla="*/ 51 h 492"/>
                <a:gd name="T10" fmla="*/ 64 w 318"/>
                <a:gd name="T11" fmla="*/ 131 h 492"/>
                <a:gd name="T12" fmla="*/ 25 w 318"/>
                <a:gd name="T13" fmla="*/ 216 h 492"/>
                <a:gd name="T14" fmla="*/ 11 w 318"/>
                <a:gd name="T15" fmla="*/ 258 h 492"/>
                <a:gd name="T16" fmla="*/ 0 w 318"/>
                <a:gd name="T17" fmla="*/ 329 h 492"/>
                <a:gd name="T18" fmla="*/ 11 w 318"/>
                <a:gd name="T19" fmla="*/ 400 h 492"/>
                <a:gd name="T20" fmla="*/ 23 w 318"/>
                <a:gd name="T21" fmla="*/ 427 h 492"/>
                <a:gd name="T22" fmla="*/ 53 w 318"/>
                <a:gd name="T23" fmla="*/ 458 h 492"/>
                <a:gd name="T24" fmla="*/ 92 w 318"/>
                <a:gd name="T25" fmla="*/ 480 h 492"/>
                <a:gd name="T26" fmla="*/ 124 w 318"/>
                <a:gd name="T27" fmla="*/ 488 h 492"/>
                <a:gd name="T28" fmla="*/ 159 w 318"/>
                <a:gd name="T29" fmla="*/ 492 h 492"/>
                <a:gd name="T30" fmla="*/ 193 w 318"/>
                <a:gd name="T31" fmla="*/ 488 h 492"/>
                <a:gd name="T32" fmla="*/ 224 w 318"/>
                <a:gd name="T33" fmla="*/ 481 h 492"/>
                <a:gd name="T34" fmla="*/ 265 w 318"/>
                <a:gd name="T35" fmla="*/ 458 h 492"/>
                <a:gd name="T36" fmla="*/ 295 w 318"/>
                <a:gd name="T37" fmla="*/ 428 h 492"/>
                <a:gd name="T38" fmla="*/ 307 w 318"/>
                <a:gd name="T39" fmla="*/ 402 h 492"/>
                <a:gd name="T40" fmla="*/ 318 w 318"/>
                <a:gd name="T41" fmla="*/ 331 h 492"/>
                <a:gd name="T42" fmla="*/ 307 w 318"/>
                <a:gd name="T43" fmla="*/ 260 h 492"/>
                <a:gd name="T44" fmla="*/ 295 w 318"/>
                <a:gd name="T45" fmla="*/ 218 h 492"/>
                <a:gd name="T46" fmla="*/ 159 w 318"/>
                <a:gd name="T47" fmla="*/ 474 h 492"/>
                <a:gd name="T48" fmla="*/ 113 w 318"/>
                <a:gd name="T49" fmla="*/ 467 h 492"/>
                <a:gd name="T50" fmla="*/ 87 w 318"/>
                <a:gd name="T51" fmla="*/ 457 h 492"/>
                <a:gd name="T52" fmla="*/ 55 w 318"/>
                <a:gd name="T53" fmla="*/ 435 h 492"/>
                <a:gd name="T54" fmla="*/ 32 w 318"/>
                <a:gd name="T55" fmla="*/ 405 h 492"/>
                <a:gd name="T56" fmla="*/ 21 w 318"/>
                <a:gd name="T57" fmla="*/ 373 h 492"/>
                <a:gd name="T58" fmla="*/ 19 w 318"/>
                <a:gd name="T59" fmla="*/ 306 h 492"/>
                <a:gd name="T60" fmla="*/ 41 w 318"/>
                <a:gd name="T61" fmla="*/ 223 h 492"/>
                <a:gd name="T62" fmla="*/ 64 w 318"/>
                <a:gd name="T63" fmla="*/ 170 h 492"/>
                <a:gd name="T64" fmla="*/ 108 w 318"/>
                <a:gd name="T65" fmla="*/ 94 h 492"/>
                <a:gd name="T66" fmla="*/ 159 w 318"/>
                <a:gd name="T67" fmla="*/ 27 h 492"/>
                <a:gd name="T68" fmla="*/ 194 w 318"/>
                <a:gd name="T69" fmla="*/ 69 h 492"/>
                <a:gd name="T70" fmla="*/ 242 w 318"/>
                <a:gd name="T71" fmla="*/ 145 h 492"/>
                <a:gd name="T72" fmla="*/ 277 w 318"/>
                <a:gd name="T73" fmla="*/ 225 h 492"/>
                <a:gd name="T74" fmla="*/ 295 w 318"/>
                <a:gd name="T75" fmla="*/ 285 h 492"/>
                <a:gd name="T76" fmla="*/ 300 w 318"/>
                <a:gd name="T77" fmla="*/ 354 h 492"/>
                <a:gd name="T78" fmla="*/ 292 w 318"/>
                <a:gd name="T79" fmla="*/ 396 h 492"/>
                <a:gd name="T80" fmla="*/ 272 w 318"/>
                <a:gd name="T81" fmla="*/ 428 h 492"/>
                <a:gd name="T82" fmla="*/ 242 w 318"/>
                <a:gd name="T83" fmla="*/ 451 h 492"/>
                <a:gd name="T84" fmla="*/ 217 w 318"/>
                <a:gd name="T85" fmla="*/ 464 h 492"/>
                <a:gd name="T86" fmla="*/ 175 w 318"/>
                <a:gd name="T87" fmla="*/ 473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8" h="492">
                  <a:moveTo>
                    <a:pt x="295" y="218"/>
                  </a:moveTo>
                  <a:lnTo>
                    <a:pt x="295" y="218"/>
                  </a:lnTo>
                  <a:lnTo>
                    <a:pt x="283" y="189"/>
                  </a:lnTo>
                  <a:lnTo>
                    <a:pt x="270" y="161"/>
                  </a:lnTo>
                  <a:lnTo>
                    <a:pt x="256" y="133"/>
                  </a:lnTo>
                  <a:lnTo>
                    <a:pt x="240" y="104"/>
                  </a:lnTo>
                  <a:lnTo>
                    <a:pt x="223" y="78"/>
                  </a:lnTo>
                  <a:lnTo>
                    <a:pt x="205" y="51"/>
                  </a:lnTo>
                  <a:lnTo>
                    <a:pt x="186" y="28"/>
                  </a:lnTo>
                  <a:lnTo>
                    <a:pt x="166" y="7"/>
                  </a:lnTo>
                  <a:lnTo>
                    <a:pt x="159" y="0"/>
                  </a:lnTo>
                  <a:lnTo>
                    <a:pt x="152" y="7"/>
                  </a:lnTo>
                  <a:lnTo>
                    <a:pt x="152" y="7"/>
                  </a:lnTo>
                  <a:lnTo>
                    <a:pt x="134" y="28"/>
                  </a:lnTo>
                  <a:lnTo>
                    <a:pt x="115" y="51"/>
                  </a:lnTo>
                  <a:lnTo>
                    <a:pt x="97" y="78"/>
                  </a:lnTo>
                  <a:lnTo>
                    <a:pt x="80" y="104"/>
                  </a:lnTo>
                  <a:lnTo>
                    <a:pt x="64" y="131"/>
                  </a:lnTo>
                  <a:lnTo>
                    <a:pt x="49" y="159"/>
                  </a:lnTo>
                  <a:lnTo>
                    <a:pt x="35" y="188"/>
                  </a:lnTo>
                  <a:lnTo>
                    <a:pt x="25" y="216"/>
                  </a:lnTo>
                  <a:lnTo>
                    <a:pt x="25" y="216"/>
                  </a:lnTo>
                  <a:lnTo>
                    <a:pt x="18" y="237"/>
                  </a:lnTo>
                  <a:lnTo>
                    <a:pt x="11" y="258"/>
                  </a:lnTo>
                  <a:lnTo>
                    <a:pt x="5" y="281"/>
                  </a:lnTo>
                  <a:lnTo>
                    <a:pt x="2" y="306"/>
                  </a:lnTo>
                  <a:lnTo>
                    <a:pt x="0" y="329"/>
                  </a:lnTo>
                  <a:lnTo>
                    <a:pt x="0" y="354"/>
                  </a:lnTo>
                  <a:lnTo>
                    <a:pt x="4" y="379"/>
                  </a:lnTo>
                  <a:lnTo>
                    <a:pt x="11" y="400"/>
                  </a:lnTo>
                  <a:lnTo>
                    <a:pt x="11" y="400"/>
                  </a:lnTo>
                  <a:lnTo>
                    <a:pt x="16" y="414"/>
                  </a:lnTo>
                  <a:lnTo>
                    <a:pt x="23" y="427"/>
                  </a:lnTo>
                  <a:lnTo>
                    <a:pt x="32" y="437"/>
                  </a:lnTo>
                  <a:lnTo>
                    <a:pt x="41" y="448"/>
                  </a:lnTo>
                  <a:lnTo>
                    <a:pt x="53" y="458"/>
                  </a:lnTo>
                  <a:lnTo>
                    <a:pt x="65" y="465"/>
                  </a:lnTo>
                  <a:lnTo>
                    <a:pt x="78" y="474"/>
                  </a:lnTo>
                  <a:lnTo>
                    <a:pt x="92" y="480"/>
                  </a:lnTo>
                  <a:lnTo>
                    <a:pt x="92" y="480"/>
                  </a:lnTo>
                  <a:lnTo>
                    <a:pt x="108" y="485"/>
                  </a:lnTo>
                  <a:lnTo>
                    <a:pt x="124" y="488"/>
                  </a:lnTo>
                  <a:lnTo>
                    <a:pt x="141" y="490"/>
                  </a:lnTo>
                  <a:lnTo>
                    <a:pt x="159" y="492"/>
                  </a:lnTo>
                  <a:lnTo>
                    <a:pt x="159" y="492"/>
                  </a:lnTo>
                  <a:lnTo>
                    <a:pt x="159" y="492"/>
                  </a:lnTo>
                  <a:lnTo>
                    <a:pt x="177" y="490"/>
                  </a:lnTo>
                  <a:lnTo>
                    <a:pt x="193" y="488"/>
                  </a:lnTo>
                  <a:lnTo>
                    <a:pt x="208" y="485"/>
                  </a:lnTo>
                  <a:lnTo>
                    <a:pt x="224" y="481"/>
                  </a:lnTo>
                  <a:lnTo>
                    <a:pt x="224" y="481"/>
                  </a:lnTo>
                  <a:lnTo>
                    <a:pt x="239" y="474"/>
                  </a:lnTo>
                  <a:lnTo>
                    <a:pt x="253" y="467"/>
                  </a:lnTo>
                  <a:lnTo>
                    <a:pt x="265" y="458"/>
                  </a:lnTo>
                  <a:lnTo>
                    <a:pt x="276" y="450"/>
                  </a:lnTo>
                  <a:lnTo>
                    <a:pt x="286" y="439"/>
                  </a:lnTo>
                  <a:lnTo>
                    <a:pt x="295" y="428"/>
                  </a:lnTo>
                  <a:lnTo>
                    <a:pt x="302" y="416"/>
                  </a:lnTo>
                  <a:lnTo>
                    <a:pt x="307" y="402"/>
                  </a:lnTo>
                  <a:lnTo>
                    <a:pt x="307" y="402"/>
                  </a:lnTo>
                  <a:lnTo>
                    <a:pt x="314" y="379"/>
                  </a:lnTo>
                  <a:lnTo>
                    <a:pt x="318" y="356"/>
                  </a:lnTo>
                  <a:lnTo>
                    <a:pt x="318" y="331"/>
                  </a:lnTo>
                  <a:lnTo>
                    <a:pt x="316" y="308"/>
                  </a:lnTo>
                  <a:lnTo>
                    <a:pt x="313" y="283"/>
                  </a:lnTo>
                  <a:lnTo>
                    <a:pt x="307" y="260"/>
                  </a:lnTo>
                  <a:lnTo>
                    <a:pt x="302" y="239"/>
                  </a:lnTo>
                  <a:lnTo>
                    <a:pt x="295" y="218"/>
                  </a:lnTo>
                  <a:lnTo>
                    <a:pt x="295" y="218"/>
                  </a:lnTo>
                  <a:close/>
                  <a:moveTo>
                    <a:pt x="159" y="474"/>
                  </a:moveTo>
                  <a:lnTo>
                    <a:pt x="159" y="474"/>
                  </a:lnTo>
                  <a:lnTo>
                    <a:pt x="159" y="474"/>
                  </a:lnTo>
                  <a:lnTo>
                    <a:pt x="143" y="473"/>
                  </a:lnTo>
                  <a:lnTo>
                    <a:pt x="127" y="471"/>
                  </a:lnTo>
                  <a:lnTo>
                    <a:pt x="113" y="467"/>
                  </a:lnTo>
                  <a:lnTo>
                    <a:pt x="99" y="464"/>
                  </a:lnTo>
                  <a:lnTo>
                    <a:pt x="99" y="464"/>
                  </a:lnTo>
                  <a:lnTo>
                    <a:pt x="87" y="457"/>
                  </a:lnTo>
                  <a:lnTo>
                    <a:pt x="74" y="451"/>
                  </a:lnTo>
                  <a:lnTo>
                    <a:pt x="64" y="444"/>
                  </a:lnTo>
                  <a:lnTo>
                    <a:pt x="55" y="435"/>
                  </a:lnTo>
                  <a:lnTo>
                    <a:pt x="46" y="427"/>
                  </a:lnTo>
                  <a:lnTo>
                    <a:pt x="39" y="416"/>
                  </a:lnTo>
                  <a:lnTo>
                    <a:pt x="32" y="405"/>
                  </a:lnTo>
                  <a:lnTo>
                    <a:pt x="27" y="395"/>
                  </a:lnTo>
                  <a:lnTo>
                    <a:pt x="27" y="395"/>
                  </a:lnTo>
                  <a:lnTo>
                    <a:pt x="21" y="373"/>
                  </a:lnTo>
                  <a:lnTo>
                    <a:pt x="18" y="352"/>
                  </a:lnTo>
                  <a:lnTo>
                    <a:pt x="18" y="329"/>
                  </a:lnTo>
                  <a:lnTo>
                    <a:pt x="19" y="306"/>
                  </a:lnTo>
                  <a:lnTo>
                    <a:pt x="23" y="283"/>
                  </a:lnTo>
                  <a:lnTo>
                    <a:pt x="28" y="262"/>
                  </a:lnTo>
                  <a:lnTo>
                    <a:pt x="41" y="223"/>
                  </a:lnTo>
                  <a:lnTo>
                    <a:pt x="41" y="223"/>
                  </a:lnTo>
                  <a:lnTo>
                    <a:pt x="51" y="196"/>
                  </a:lnTo>
                  <a:lnTo>
                    <a:pt x="64" y="170"/>
                  </a:lnTo>
                  <a:lnTo>
                    <a:pt x="78" y="143"/>
                  </a:lnTo>
                  <a:lnTo>
                    <a:pt x="92" y="119"/>
                  </a:lnTo>
                  <a:lnTo>
                    <a:pt x="108" y="94"/>
                  </a:lnTo>
                  <a:lnTo>
                    <a:pt x="124" y="69"/>
                  </a:lnTo>
                  <a:lnTo>
                    <a:pt x="141" y="46"/>
                  </a:lnTo>
                  <a:lnTo>
                    <a:pt x="159" y="27"/>
                  </a:lnTo>
                  <a:lnTo>
                    <a:pt x="159" y="27"/>
                  </a:lnTo>
                  <a:lnTo>
                    <a:pt x="177" y="48"/>
                  </a:lnTo>
                  <a:lnTo>
                    <a:pt x="194" y="69"/>
                  </a:lnTo>
                  <a:lnTo>
                    <a:pt x="212" y="94"/>
                  </a:lnTo>
                  <a:lnTo>
                    <a:pt x="226" y="119"/>
                  </a:lnTo>
                  <a:lnTo>
                    <a:pt x="242" y="145"/>
                  </a:lnTo>
                  <a:lnTo>
                    <a:pt x="254" y="172"/>
                  </a:lnTo>
                  <a:lnTo>
                    <a:pt x="267" y="198"/>
                  </a:lnTo>
                  <a:lnTo>
                    <a:pt x="277" y="225"/>
                  </a:lnTo>
                  <a:lnTo>
                    <a:pt x="277" y="225"/>
                  </a:lnTo>
                  <a:lnTo>
                    <a:pt x="290" y="264"/>
                  </a:lnTo>
                  <a:lnTo>
                    <a:pt x="295" y="285"/>
                  </a:lnTo>
                  <a:lnTo>
                    <a:pt x="299" y="308"/>
                  </a:lnTo>
                  <a:lnTo>
                    <a:pt x="300" y="331"/>
                  </a:lnTo>
                  <a:lnTo>
                    <a:pt x="300" y="354"/>
                  </a:lnTo>
                  <a:lnTo>
                    <a:pt x="297" y="375"/>
                  </a:lnTo>
                  <a:lnTo>
                    <a:pt x="292" y="396"/>
                  </a:lnTo>
                  <a:lnTo>
                    <a:pt x="292" y="396"/>
                  </a:lnTo>
                  <a:lnTo>
                    <a:pt x="286" y="407"/>
                  </a:lnTo>
                  <a:lnTo>
                    <a:pt x="279" y="418"/>
                  </a:lnTo>
                  <a:lnTo>
                    <a:pt x="272" y="428"/>
                  </a:lnTo>
                  <a:lnTo>
                    <a:pt x="263" y="437"/>
                  </a:lnTo>
                  <a:lnTo>
                    <a:pt x="253" y="444"/>
                  </a:lnTo>
                  <a:lnTo>
                    <a:pt x="242" y="451"/>
                  </a:lnTo>
                  <a:lnTo>
                    <a:pt x="231" y="458"/>
                  </a:lnTo>
                  <a:lnTo>
                    <a:pt x="217" y="464"/>
                  </a:lnTo>
                  <a:lnTo>
                    <a:pt x="217" y="464"/>
                  </a:lnTo>
                  <a:lnTo>
                    <a:pt x="203" y="467"/>
                  </a:lnTo>
                  <a:lnTo>
                    <a:pt x="189" y="471"/>
                  </a:lnTo>
                  <a:lnTo>
                    <a:pt x="175" y="473"/>
                  </a:lnTo>
                  <a:lnTo>
                    <a:pt x="159" y="474"/>
                  </a:lnTo>
                  <a:lnTo>
                    <a:pt x="159" y="4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8">
              <a:extLst>
                <a:ext uri="{FF2B5EF4-FFF2-40B4-BE49-F238E27FC236}">
                  <a16:creationId xmlns:a16="http://schemas.microsoft.com/office/drawing/2014/main" id="{A0E1E469-684B-4208-A6EA-4D9DA9B195C1}"/>
                </a:ext>
              </a:extLst>
            </p:cNvPr>
            <p:cNvSpPr>
              <a:spLocks/>
            </p:cNvSpPr>
            <p:nvPr/>
          </p:nvSpPr>
          <p:spPr bwMode="auto">
            <a:xfrm>
              <a:off x="2041" y="2163"/>
              <a:ext cx="63" cy="97"/>
            </a:xfrm>
            <a:custGeom>
              <a:avLst/>
              <a:gdLst>
                <a:gd name="T0" fmla="*/ 65 w 125"/>
                <a:gd name="T1" fmla="*/ 163 h 195"/>
                <a:gd name="T2" fmla="*/ 65 w 125"/>
                <a:gd name="T3" fmla="*/ 163 h 195"/>
                <a:gd name="T4" fmla="*/ 55 w 125"/>
                <a:gd name="T5" fmla="*/ 156 h 195"/>
                <a:gd name="T6" fmla="*/ 44 w 125"/>
                <a:gd name="T7" fmla="*/ 149 h 195"/>
                <a:gd name="T8" fmla="*/ 35 w 125"/>
                <a:gd name="T9" fmla="*/ 138 h 195"/>
                <a:gd name="T10" fmla="*/ 28 w 125"/>
                <a:gd name="T11" fmla="*/ 127 h 195"/>
                <a:gd name="T12" fmla="*/ 28 w 125"/>
                <a:gd name="T13" fmla="*/ 127 h 195"/>
                <a:gd name="T14" fmla="*/ 25 w 125"/>
                <a:gd name="T15" fmla="*/ 117 h 195"/>
                <a:gd name="T16" fmla="*/ 21 w 125"/>
                <a:gd name="T17" fmla="*/ 103 h 195"/>
                <a:gd name="T18" fmla="*/ 19 w 125"/>
                <a:gd name="T19" fmla="*/ 88 h 195"/>
                <a:gd name="T20" fmla="*/ 18 w 125"/>
                <a:gd name="T21" fmla="*/ 71 h 195"/>
                <a:gd name="T22" fmla="*/ 18 w 125"/>
                <a:gd name="T23" fmla="*/ 71 h 195"/>
                <a:gd name="T24" fmla="*/ 19 w 125"/>
                <a:gd name="T25" fmla="*/ 55 h 195"/>
                <a:gd name="T26" fmla="*/ 21 w 125"/>
                <a:gd name="T27" fmla="*/ 39 h 195"/>
                <a:gd name="T28" fmla="*/ 26 w 125"/>
                <a:gd name="T29" fmla="*/ 5 h 195"/>
                <a:gd name="T30" fmla="*/ 28 w 125"/>
                <a:gd name="T31" fmla="*/ 3 h 195"/>
                <a:gd name="T32" fmla="*/ 9 w 125"/>
                <a:gd name="T33" fmla="*/ 0 h 195"/>
                <a:gd name="T34" fmla="*/ 9 w 125"/>
                <a:gd name="T35" fmla="*/ 2 h 195"/>
                <a:gd name="T36" fmla="*/ 9 w 125"/>
                <a:gd name="T37" fmla="*/ 2 h 195"/>
                <a:gd name="T38" fmla="*/ 3 w 125"/>
                <a:gd name="T39" fmla="*/ 35 h 195"/>
                <a:gd name="T40" fmla="*/ 2 w 125"/>
                <a:gd name="T41" fmla="*/ 53 h 195"/>
                <a:gd name="T42" fmla="*/ 0 w 125"/>
                <a:gd name="T43" fmla="*/ 71 h 195"/>
                <a:gd name="T44" fmla="*/ 0 w 125"/>
                <a:gd name="T45" fmla="*/ 71 h 195"/>
                <a:gd name="T46" fmla="*/ 0 w 125"/>
                <a:gd name="T47" fmla="*/ 90 h 195"/>
                <a:gd name="T48" fmla="*/ 3 w 125"/>
                <a:gd name="T49" fmla="*/ 108 h 195"/>
                <a:gd name="T50" fmla="*/ 7 w 125"/>
                <a:gd name="T51" fmla="*/ 122 h 195"/>
                <a:gd name="T52" fmla="*/ 12 w 125"/>
                <a:gd name="T53" fmla="*/ 136 h 195"/>
                <a:gd name="T54" fmla="*/ 12 w 125"/>
                <a:gd name="T55" fmla="*/ 136 h 195"/>
                <a:gd name="T56" fmla="*/ 21 w 125"/>
                <a:gd name="T57" fmla="*/ 149 h 195"/>
                <a:gd name="T58" fmla="*/ 32 w 125"/>
                <a:gd name="T59" fmla="*/ 161 h 195"/>
                <a:gd name="T60" fmla="*/ 44 w 125"/>
                <a:gd name="T61" fmla="*/ 172 h 195"/>
                <a:gd name="T62" fmla="*/ 56 w 125"/>
                <a:gd name="T63" fmla="*/ 179 h 195"/>
                <a:gd name="T64" fmla="*/ 56 w 125"/>
                <a:gd name="T65" fmla="*/ 179 h 195"/>
                <a:gd name="T66" fmla="*/ 72 w 125"/>
                <a:gd name="T67" fmla="*/ 186 h 195"/>
                <a:gd name="T68" fmla="*/ 88 w 125"/>
                <a:gd name="T69" fmla="*/ 191 h 195"/>
                <a:gd name="T70" fmla="*/ 106 w 125"/>
                <a:gd name="T71" fmla="*/ 193 h 195"/>
                <a:gd name="T72" fmla="*/ 124 w 125"/>
                <a:gd name="T73" fmla="*/ 195 h 195"/>
                <a:gd name="T74" fmla="*/ 125 w 125"/>
                <a:gd name="T75" fmla="*/ 195 h 195"/>
                <a:gd name="T76" fmla="*/ 125 w 125"/>
                <a:gd name="T77" fmla="*/ 177 h 195"/>
                <a:gd name="T78" fmla="*/ 124 w 125"/>
                <a:gd name="T79" fmla="*/ 177 h 195"/>
                <a:gd name="T80" fmla="*/ 124 w 125"/>
                <a:gd name="T81" fmla="*/ 177 h 195"/>
                <a:gd name="T82" fmla="*/ 108 w 125"/>
                <a:gd name="T83" fmla="*/ 175 h 195"/>
                <a:gd name="T84" fmla="*/ 92 w 125"/>
                <a:gd name="T85" fmla="*/ 173 h 195"/>
                <a:gd name="T86" fmla="*/ 78 w 125"/>
                <a:gd name="T87" fmla="*/ 168 h 195"/>
                <a:gd name="T88" fmla="*/ 65 w 125"/>
                <a:gd name="T89" fmla="*/ 163 h 195"/>
                <a:gd name="T90" fmla="*/ 65 w 125"/>
                <a:gd name="T91" fmla="*/ 16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 h="195">
                  <a:moveTo>
                    <a:pt x="65" y="163"/>
                  </a:moveTo>
                  <a:lnTo>
                    <a:pt x="65" y="163"/>
                  </a:lnTo>
                  <a:lnTo>
                    <a:pt x="55" y="156"/>
                  </a:lnTo>
                  <a:lnTo>
                    <a:pt x="44" y="149"/>
                  </a:lnTo>
                  <a:lnTo>
                    <a:pt x="35" y="138"/>
                  </a:lnTo>
                  <a:lnTo>
                    <a:pt x="28" y="127"/>
                  </a:lnTo>
                  <a:lnTo>
                    <a:pt x="28" y="127"/>
                  </a:lnTo>
                  <a:lnTo>
                    <a:pt x="25" y="117"/>
                  </a:lnTo>
                  <a:lnTo>
                    <a:pt x="21" y="103"/>
                  </a:lnTo>
                  <a:lnTo>
                    <a:pt x="19" y="88"/>
                  </a:lnTo>
                  <a:lnTo>
                    <a:pt x="18" y="71"/>
                  </a:lnTo>
                  <a:lnTo>
                    <a:pt x="18" y="71"/>
                  </a:lnTo>
                  <a:lnTo>
                    <a:pt x="19" y="55"/>
                  </a:lnTo>
                  <a:lnTo>
                    <a:pt x="21" y="39"/>
                  </a:lnTo>
                  <a:lnTo>
                    <a:pt x="26" y="5"/>
                  </a:lnTo>
                  <a:lnTo>
                    <a:pt x="28" y="3"/>
                  </a:lnTo>
                  <a:lnTo>
                    <a:pt x="9" y="0"/>
                  </a:lnTo>
                  <a:lnTo>
                    <a:pt x="9" y="2"/>
                  </a:lnTo>
                  <a:lnTo>
                    <a:pt x="9" y="2"/>
                  </a:lnTo>
                  <a:lnTo>
                    <a:pt x="3" y="35"/>
                  </a:lnTo>
                  <a:lnTo>
                    <a:pt x="2" y="53"/>
                  </a:lnTo>
                  <a:lnTo>
                    <a:pt x="0" y="71"/>
                  </a:lnTo>
                  <a:lnTo>
                    <a:pt x="0" y="71"/>
                  </a:lnTo>
                  <a:lnTo>
                    <a:pt x="0" y="90"/>
                  </a:lnTo>
                  <a:lnTo>
                    <a:pt x="3" y="108"/>
                  </a:lnTo>
                  <a:lnTo>
                    <a:pt x="7" y="122"/>
                  </a:lnTo>
                  <a:lnTo>
                    <a:pt x="12" y="136"/>
                  </a:lnTo>
                  <a:lnTo>
                    <a:pt x="12" y="136"/>
                  </a:lnTo>
                  <a:lnTo>
                    <a:pt x="21" y="149"/>
                  </a:lnTo>
                  <a:lnTo>
                    <a:pt x="32" y="161"/>
                  </a:lnTo>
                  <a:lnTo>
                    <a:pt x="44" y="172"/>
                  </a:lnTo>
                  <a:lnTo>
                    <a:pt x="56" y="179"/>
                  </a:lnTo>
                  <a:lnTo>
                    <a:pt x="56" y="179"/>
                  </a:lnTo>
                  <a:lnTo>
                    <a:pt x="72" y="186"/>
                  </a:lnTo>
                  <a:lnTo>
                    <a:pt x="88" y="191"/>
                  </a:lnTo>
                  <a:lnTo>
                    <a:pt x="106" y="193"/>
                  </a:lnTo>
                  <a:lnTo>
                    <a:pt x="124" y="195"/>
                  </a:lnTo>
                  <a:lnTo>
                    <a:pt x="125" y="195"/>
                  </a:lnTo>
                  <a:lnTo>
                    <a:pt x="125" y="177"/>
                  </a:lnTo>
                  <a:lnTo>
                    <a:pt x="124" y="177"/>
                  </a:lnTo>
                  <a:lnTo>
                    <a:pt x="124" y="177"/>
                  </a:lnTo>
                  <a:lnTo>
                    <a:pt x="108" y="175"/>
                  </a:lnTo>
                  <a:lnTo>
                    <a:pt x="92" y="173"/>
                  </a:lnTo>
                  <a:lnTo>
                    <a:pt x="78" y="168"/>
                  </a:lnTo>
                  <a:lnTo>
                    <a:pt x="65" y="163"/>
                  </a:lnTo>
                  <a:lnTo>
                    <a:pt x="65" y="1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2" name="Group 11">
            <a:extLst>
              <a:ext uri="{FF2B5EF4-FFF2-40B4-BE49-F238E27FC236}">
                <a16:creationId xmlns:a16="http://schemas.microsoft.com/office/drawing/2014/main" id="{FC88BB3B-8564-4024-8BF4-914ACF9E3384}"/>
              </a:ext>
            </a:extLst>
          </p:cNvPr>
          <p:cNvGrpSpPr>
            <a:grpSpLocks noChangeAspect="1"/>
          </p:cNvGrpSpPr>
          <p:nvPr userDrawn="1"/>
        </p:nvGrpSpPr>
        <p:grpSpPr bwMode="auto">
          <a:xfrm>
            <a:off x="2330450" y="3219450"/>
            <a:ext cx="412750" cy="414338"/>
            <a:chOff x="1468" y="2028"/>
            <a:chExt cx="260" cy="261"/>
          </a:xfrm>
        </p:grpSpPr>
        <p:sp>
          <p:nvSpPr>
            <p:cNvPr id="43" name="AutoShape 10">
              <a:extLst>
                <a:ext uri="{FF2B5EF4-FFF2-40B4-BE49-F238E27FC236}">
                  <a16:creationId xmlns:a16="http://schemas.microsoft.com/office/drawing/2014/main" id="{41A03736-78BF-4F9B-8464-43C41347947F}"/>
                </a:ext>
              </a:extLst>
            </p:cNvPr>
            <p:cNvSpPr>
              <a:spLocks noChangeAspect="1" noChangeArrowheads="1" noTextEdit="1"/>
            </p:cNvSpPr>
            <p:nvPr/>
          </p:nvSpPr>
          <p:spPr bwMode="auto">
            <a:xfrm>
              <a:off x="1468" y="2028"/>
              <a:ext cx="260"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12">
              <a:extLst>
                <a:ext uri="{FF2B5EF4-FFF2-40B4-BE49-F238E27FC236}">
                  <a16:creationId xmlns:a16="http://schemas.microsoft.com/office/drawing/2014/main" id="{6925AE18-6D0A-46FA-8DF7-CFC20BABE7E7}"/>
                </a:ext>
              </a:extLst>
            </p:cNvPr>
            <p:cNvSpPr>
              <a:spLocks noEditPoints="1"/>
            </p:cNvSpPr>
            <p:nvPr/>
          </p:nvSpPr>
          <p:spPr bwMode="auto">
            <a:xfrm>
              <a:off x="1468" y="2028"/>
              <a:ext cx="260" cy="261"/>
            </a:xfrm>
            <a:custGeom>
              <a:avLst/>
              <a:gdLst>
                <a:gd name="T0" fmla="*/ 354 w 520"/>
                <a:gd name="T1" fmla="*/ 35 h 522"/>
                <a:gd name="T2" fmla="*/ 236 w 520"/>
                <a:gd name="T3" fmla="*/ 18 h 522"/>
                <a:gd name="T4" fmla="*/ 106 w 520"/>
                <a:gd name="T5" fmla="*/ 73 h 522"/>
                <a:gd name="T6" fmla="*/ 37 w 520"/>
                <a:gd name="T7" fmla="*/ 166 h 522"/>
                <a:gd name="T8" fmla="*/ 19 w 520"/>
                <a:gd name="T9" fmla="*/ 285 h 522"/>
                <a:gd name="T10" fmla="*/ 72 w 520"/>
                <a:gd name="T11" fmla="*/ 416 h 522"/>
                <a:gd name="T12" fmla="*/ 166 w 520"/>
                <a:gd name="T13" fmla="*/ 485 h 522"/>
                <a:gd name="T14" fmla="*/ 286 w 520"/>
                <a:gd name="T15" fmla="*/ 503 h 522"/>
                <a:gd name="T16" fmla="*/ 414 w 520"/>
                <a:gd name="T17" fmla="*/ 449 h 522"/>
                <a:gd name="T18" fmla="*/ 485 w 520"/>
                <a:gd name="T19" fmla="*/ 356 h 522"/>
                <a:gd name="T20" fmla="*/ 502 w 520"/>
                <a:gd name="T21" fmla="*/ 235 h 522"/>
                <a:gd name="T22" fmla="*/ 448 w 520"/>
                <a:gd name="T23" fmla="*/ 106 h 522"/>
                <a:gd name="T24" fmla="*/ 261 w 520"/>
                <a:gd name="T25" fmla="*/ 242 h 522"/>
                <a:gd name="T26" fmla="*/ 243 w 520"/>
                <a:gd name="T27" fmla="*/ 260 h 522"/>
                <a:gd name="T28" fmla="*/ 261 w 520"/>
                <a:gd name="T29" fmla="*/ 278 h 522"/>
                <a:gd name="T30" fmla="*/ 279 w 520"/>
                <a:gd name="T31" fmla="*/ 260 h 522"/>
                <a:gd name="T32" fmla="*/ 273 w 520"/>
                <a:gd name="T33" fmla="*/ 228 h 522"/>
                <a:gd name="T34" fmla="*/ 294 w 520"/>
                <a:gd name="T35" fmla="*/ 253 h 522"/>
                <a:gd name="T36" fmla="*/ 286 w 520"/>
                <a:gd name="T37" fmla="*/ 285 h 522"/>
                <a:gd name="T38" fmla="*/ 261 w 520"/>
                <a:gd name="T39" fmla="*/ 296 h 522"/>
                <a:gd name="T40" fmla="*/ 231 w 520"/>
                <a:gd name="T41" fmla="*/ 280 h 522"/>
                <a:gd name="T42" fmla="*/ 227 w 520"/>
                <a:gd name="T43" fmla="*/ 246 h 522"/>
                <a:gd name="T44" fmla="*/ 254 w 520"/>
                <a:gd name="T45" fmla="*/ 226 h 522"/>
                <a:gd name="T46" fmla="*/ 160 w 520"/>
                <a:gd name="T47" fmla="*/ 67 h 522"/>
                <a:gd name="T48" fmla="*/ 261 w 520"/>
                <a:gd name="T49" fmla="*/ 41 h 522"/>
                <a:gd name="T50" fmla="*/ 370 w 520"/>
                <a:gd name="T51" fmla="*/ 71 h 522"/>
                <a:gd name="T52" fmla="*/ 275 w 520"/>
                <a:gd name="T53" fmla="*/ 198 h 522"/>
                <a:gd name="T54" fmla="*/ 233 w 520"/>
                <a:gd name="T55" fmla="*/ 203 h 522"/>
                <a:gd name="T56" fmla="*/ 241 w 520"/>
                <a:gd name="T57" fmla="*/ 180 h 522"/>
                <a:gd name="T58" fmla="*/ 279 w 520"/>
                <a:gd name="T59" fmla="*/ 182 h 522"/>
                <a:gd name="T60" fmla="*/ 308 w 520"/>
                <a:gd name="T61" fmla="*/ 64 h 522"/>
                <a:gd name="T62" fmla="*/ 213 w 520"/>
                <a:gd name="T63" fmla="*/ 64 h 522"/>
                <a:gd name="T64" fmla="*/ 478 w 520"/>
                <a:gd name="T65" fmla="*/ 267 h 522"/>
                <a:gd name="T66" fmla="*/ 451 w 520"/>
                <a:gd name="T67" fmla="*/ 368 h 522"/>
                <a:gd name="T68" fmla="*/ 379 w 520"/>
                <a:gd name="T69" fmla="*/ 444 h 522"/>
                <a:gd name="T70" fmla="*/ 296 w 520"/>
                <a:gd name="T71" fmla="*/ 313 h 522"/>
                <a:gd name="T72" fmla="*/ 321 w 520"/>
                <a:gd name="T73" fmla="*/ 278 h 522"/>
                <a:gd name="T74" fmla="*/ 340 w 520"/>
                <a:gd name="T75" fmla="*/ 273 h 522"/>
                <a:gd name="T76" fmla="*/ 321 w 520"/>
                <a:gd name="T77" fmla="*/ 315 h 522"/>
                <a:gd name="T78" fmla="*/ 407 w 520"/>
                <a:gd name="T79" fmla="*/ 398 h 522"/>
                <a:gd name="T80" fmla="*/ 455 w 520"/>
                <a:gd name="T81" fmla="*/ 315 h 522"/>
                <a:gd name="T82" fmla="*/ 145 w 520"/>
                <a:gd name="T83" fmla="*/ 446 h 522"/>
                <a:gd name="T84" fmla="*/ 81 w 520"/>
                <a:gd name="T85" fmla="*/ 386 h 522"/>
                <a:gd name="T86" fmla="*/ 44 w 520"/>
                <a:gd name="T87" fmla="*/ 288 h 522"/>
                <a:gd name="T88" fmla="*/ 196 w 520"/>
                <a:gd name="T89" fmla="*/ 262 h 522"/>
                <a:gd name="T90" fmla="*/ 212 w 520"/>
                <a:gd name="T91" fmla="*/ 303 h 522"/>
                <a:gd name="T92" fmla="*/ 206 w 520"/>
                <a:gd name="T93" fmla="*/ 320 h 522"/>
                <a:gd name="T94" fmla="*/ 189 w 520"/>
                <a:gd name="T95" fmla="*/ 299 h 522"/>
                <a:gd name="T96" fmla="*/ 60 w 520"/>
                <a:gd name="T97" fmla="*/ 271 h 522"/>
                <a:gd name="T98" fmla="*/ 81 w 520"/>
                <a:gd name="T99" fmla="*/ 356 h 522"/>
                <a:gd name="T100" fmla="*/ 261 w 520"/>
                <a:gd name="T101" fmla="*/ 0 h 522"/>
                <a:gd name="T102" fmla="*/ 384 w 520"/>
                <a:gd name="T103" fmla="*/ 30 h 522"/>
                <a:gd name="T104" fmla="*/ 476 w 520"/>
                <a:gd name="T105" fmla="*/ 115 h 522"/>
                <a:gd name="T106" fmla="*/ 520 w 520"/>
                <a:gd name="T107" fmla="*/ 260 h 522"/>
                <a:gd name="T108" fmla="*/ 488 w 520"/>
                <a:gd name="T109" fmla="*/ 386 h 522"/>
                <a:gd name="T110" fmla="*/ 405 w 520"/>
                <a:gd name="T111" fmla="*/ 478 h 522"/>
                <a:gd name="T112" fmla="*/ 261 w 520"/>
                <a:gd name="T113" fmla="*/ 522 h 522"/>
                <a:gd name="T114" fmla="*/ 136 w 520"/>
                <a:gd name="T115" fmla="*/ 490 h 522"/>
                <a:gd name="T116" fmla="*/ 44 w 520"/>
                <a:gd name="T117" fmla="*/ 407 h 522"/>
                <a:gd name="T118" fmla="*/ 0 w 520"/>
                <a:gd name="T119" fmla="*/ 260 h 522"/>
                <a:gd name="T120" fmla="*/ 32 w 520"/>
                <a:gd name="T121" fmla="*/ 136 h 522"/>
                <a:gd name="T122" fmla="*/ 115 w 520"/>
                <a:gd name="T123" fmla="*/ 44 h 522"/>
                <a:gd name="T124" fmla="*/ 261 w 520"/>
                <a:gd name="T12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0" h="522">
                  <a:moveTo>
                    <a:pt x="432" y="88"/>
                  </a:moveTo>
                  <a:lnTo>
                    <a:pt x="432" y="88"/>
                  </a:lnTo>
                  <a:lnTo>
                    <a:pt x="414" y="73"/>
                  </a:lnTo>
                  <a:lnTo>
                    <a:pt x="397" y="58"/>
                  </a:lnTo>
                  <a:lnTo>
                    <a:pt x="375" y="46"/>
                  </a:lnTo>
                  <a:lnTo>
                    <a:pt x="354" y="35"/>
                  </a:lnTo>
                  <a:lnTo>
                    <a:pt x="333" y="28"/>
                  </a:lnTo>
                  <a:lnTo>
                    <a:pt x="308" y="21"/>
                  </a:lnTo>
                  <a:lnTo>
                    <a:pt x="286" y="18"/>
                  </a:lnTo>
                  <a:lnTo>
                    <a:pt x="261" y="16"/>
                  </a:lnTo>
                  <a:lnTo>
                    <a:pt x="261" y="16"/>
                  </a:lnTo>
                  <a:lnTo>
                    <a:pt x="236" y="18"/>
                  </a:lnTo>
                  <a:lnTo>
                    <a:pt x="212" y="21"/>
                  </a:lnTo>
                  <a:lnTo>
                    <a:pt x="189" y="28"/>
                  </a:lnTo>
                  <a:lnTo>
                    <a:pt x="166" y="35"/>
                  </a:lnTo>
                  <a:lnTo>
                    <a:pt x="145" y="46"/>
                  </a:lnTo>
                  <a:lnTo>
                    <a:pt x="125" y="58"/>
                  </a:lnTo>
                  <a:lnTo>
                    <a:pt x="106" y="73"/>
                  </a:lnTo>
                  <a:lnTo>
                    <a:pt x="88" y="88"/>
                  </a:lnTo>
                  <a:lnTo>
                    <a:pt x="88" y="88"/>
                  </a:lnTo>
                  <a:lnTo>
                    <a:pt x="72" y="106"/>
                  </a:lnTo>
                  <a:lnTo>
                    <a:pt x="58" y="124"/>
                  </a:lnTo>
                  <a:lnTo>
                    <a:pt x="48" y="145"/>
                  </a:lnTo>
                  <a:lnTo>
                    <a:pt x="37" y="166"/>
                  </a:lnTo>
                  <a:lnTo>
                    <a:pt x="28" y="188"/>
                  </a:lnTo>
                  <a:lnTo>
                    <a:pt x="23" y="211"/>
                  </a:lnTo>
                  <a:lnTo>
                    <a:pt x="19" y="235"/>
                  </a:lnTo>
                  <a:lnTo>
                    <a:pt x="18" y="260"/>
                  </a:lnTo>
                  <a:lnTo>
                    <a:pt x="18" y="260"/>
                  </a:lnTo>
                  <a:lnTo>
                    <a:pt x="19" y="285"/>
                  </a:lnTo>
                  <a:lnTo>
                    <a:pt x="23" y="310"/>
                  </a:lnTo>
                  <a:lnTo>
                    <a:pt x="28" y="333"/>
                  </a:lnTo>
                  <a:lnTo>
                    <a:pt x="37" y="356"/>
                  </a:lnTo>
                  <a:lnTo>
                    <a:pt x="48" y="377"/>
                  </a:lnTo>
                  <a:lnTo>
                    <a:pt x="58" y="396"/>
                  </a:lnTo>
                  <a:lnTo>
                    <a:pt x="72" y="416"/>
                  </a:lnTo>
                  <a:lnTo>
                    <a:pt x="88" y="434"/>
                  </a:lnTo>
                  <a:lnTo>
                    <a:pt x="88" y="434"/>
                  </a:lnTo>
                  <a:lnTo>
                    <a:pt x="106" y="449"/>
                  </a:lnTo>
                  <a:lnTo>
                    <a:pt x="125" y="462"/>
                  </a:lnTo>
                  <a:lnTo>
                    <a:pt x="145" y="474"/>
                  </a:lnTo>
                  <a:lnTo>
                    <a:pt x="166" y="485"/>
                  </a:lnTo>
                  <a:lnTo>
                    <a:pt x="189" y="494"/>
                  </a:lnTo>
                  <a:lnTo>
                    <a:pt x="212" y="499"/>
                  </a:lnTo>
                  <a:lnTo>
                    <a:pt x="236" y="503"/>
                  </a:lnTo>
                  <a:lnTo>
                    <a:pt x="261" y="504"/>
                  </a:lnTo>
                  <a:lnTo>
                    <a:pt x="261" y="504"/>
                  </a:lnTo>
                  <a:lnTo>
                    <a:pt x="286" y="503"/>
                  </a:lnTo>
                  <a:lnTo>
                    <a:pt x="308" y="499"/>
                  </a:lnTo>
                  <a:lnTo>
                    <a:pt x="333" y="494"/>
                  </a:lnTo>
                  <a:lnTo>
                    <a:pt x="354" y="485"/>
                  </a:lnTo>
                  <a:lnTo>
                    <a:pt x="375" y="474"/>
                  </a:lnTo>
                  <a:lnTo>
                    <a:pt x="397" y="462"/>
                  </a:lnTo>
                  <a:lnTo>
                    <a:pt x="414" y="449"/>
                  </a:lnTo>
                  <a:lnTo>
                    <a:pt x="432" y="434"/>
                  </a:lnTo>
                  <a:lnTo>
                    <a:pt x="432" y="434"/>
                  </a:lnTo>
                  <a:lnTo>
                    <a:pt x="448" y="416"/>
                  </a:lnTo>
                  <a:lnTo>
                    <a:pt x="462" y="396"/>
                  </a:lnTo>
                  <a:lnTo>
                    <a:pt x="474" y="377"/>
                  </a:lnTo>
                  <a:lnTo>
                    <a:pt x="485" y="356"/>
                  </a:lnTo>
                  <a:lnTo>
                    <a:pt x="492" y="333"/>
                  </a:lnTo>
                  <a:lnTo>
                    <a:pt x="499" y="310"/>
                  </a:lnTo>
                  <a:lnTo>
                    <a:pt x="502" y="285"/>
                  </a:lnTo>
                  <a:lnTo>
                    <a:pt x="502" y="260"/>
                  </a:lnTo>
                  <a:lnTo>
                    <a:pt x="502" y="260"/>
                  </a:lnTo>
                  <a:lnTo>
                    <a:pt x="502" y="235"/>
                  </a:lnTo>
                  <a:lnTo>
                    <a:pt x="499" y="211"/>
                  </a:lnTo>
                  <a:lnTo>
                    <a:pt x="492" y="188"/>
                  </a:lnTo>
                  <a:lnTo>
                    <a:pt x="485" y="166"/>
                  </a:lnTo>
                  <a:lnTo>
                    <a:pt x="474" y="145"/>
                  </a:lnTo>
                  <a:lnTo>
                    <a:pt x="462" y="124"/>
                  </a:lnTo>
                  <a:lnTo>
                    <a:pt x="448" y="106"/>
                  </a:lnTo>
                  <a:lnTo>
                    <a:pt x="432" y="88"/>
                  </a:lnTo>
                  <a:close/>
                  <a:moveTo>
                    <a:pt x="273" y="248"/>
                  </a:moveTo>
                  <a:lnTo>
                    <a:pt x="273" y="248"/>
                  </a:lnTo>
                  <a:lnTo>
                    <a:pt x="268" y="244"/>
                  </a:lnTo>
                  <a:lnTo>
                    <a:pt x="261" y="242"/>
                  </a:lnTo>
                  <a:lnTo>
                    <a:pt x="261" y="242"/>
                  </a:lnTo>
                  <a:lnTo>
                    <a:pt x="254" y="244"/>
                  </a:lnTo>
                  <a:lnTo>
                    <a:pt x="247" y="248"/>
                  </a:lnTo>
                  <a:lnTo>
                    <a:pt x="247" y="248"/>
                  </a:lnTo>
                  <a:lnTo>
                    <a:pt x="243" y="253"/>
                  </a:lnTo>
                  <a:lnTo>
                    <a:pt x="243" y="260"/>
                  </a:lnTo>
                  <a:lnTo>
                    <a:pt x="243" y="260"/>
                  </a:lnTo>
                  <a:lnTo>
                    <a:pt x="243" y="267"/>
                  </a:lnTo>
                  <a:lnTo>
                    <a:pt x="247" y="273"/>
                  </a:lnTo>
                  <a:lnTo>
                    <a:pt x="247" y="273"/>
                  </a:lnTo>
                  <a:lnTo>
                    <a:pt x="254" y="278"/>
                  </a:lnTo>
                  <a:lnTo>
                    <a:pt x="261" y="278"/>
                  </a:lnTo>
                  <a:lnTo>
                    <a:pt x="261" y="278"/>
                  </a:lnTo>
                  <a:lnTo>
                    <a:pt x="268" y="278"/>
                  </a:lnTo>
                  <a:lnTo>
                    <a:pt x="273" y="273"/>
                  </a:lnTo>
                  <a:lnTo>
                    <a:pt x="273" y="273"/>
                  </a:lnTo>
                  <a:lnTo>
                    <a:pt x="277" y="267"/>
                  </a:lnTo>
                  <a:lnTo>
                    <a:pt x="279" y="260"/>
                  </a:lnTo>
                  <a:lnTo>
                    <a:pt x="279" y="260"/>
                  </a:lnTo>
                  <a:lnTo>
                    <a:pt x="277" y="253"/>
                  </a:lnTo>
                  <a:lnTo>
                    <a:pt x="273" y="248"/>
                  </a:lnTo>
                  <a:close/>
                  <a:moveTo>
                    <a:pt x="261" y="225"/>
                  </a:moveTo>
                  <a:lnTo>
                    <a:pt x="261" y="225"/>
                  </a:lnTo>
                  <a:lnTo>
                    <a:pt x="268" y="226"/>
                  </a:lnTo>
                  <a:lnTo>
                    <a:pt x="273" y="228"/>
                  </a:lnTo>
                  <a:lnTo>
                    <a:pt x="280" y="232"/>
                  </a:lnTo>
                  <a:lnTo>
                    <a:pt x="286" y="235"/>
                  </a:lnTo>
                  <a:lnTo>
                    <a:pt x="286" y="235"/>
                  </a:lnTo>
                  <a:lnTo>
                    <a:pt x="289" y="241"/>
                  </a:lnTo>
                  <a:lnTo>
                    <a:pt x="293" y="246"/>
                  </a:lnTo>
                  <a:lnTo>
                    <a:pt x="294" y="253"/>
                  </a:lnTo>
                  <a:lnTo>
                    <a:pt x="296" y="260"/>
                  </a:lnTo>
                  <a:lnTo>
                    <a:pt x="296" y="260"/>
                  </a:lnTo>
                  <a:lnTo>
                    <a:pt x="294" y="267"/>
                  </a:lnTo>
                  <a:lnTo>
                    <a:pt x="293" y="274"/>
                  </a:lnTo>
                  <a:lnTo>
                    <a:pt x="289" y="280"/>
                  </a:lnTo>
                  <a:lnTo>
                    <a:pt x="286" y="285"/>
                  </a:lnTo>
                  <a:lnTo>
                    <a:pt x="286" y="285"/>
                  </a:lnTo>
                  <a:lnTo>
                    <a:pt x="280" y="290"/>
                  </a:lnTo>
                  <a:lnTo>
                    <a:pt x="273" y="294"/>
                  </a:lnTo>
                  <a:lnTo>
                    <a:pt x="268" y="296"/>
                  </a:lnTo>
                  <a:lnTo>
                    <a:pt x="261" y="296"/>
                  </a:lnTo>
                  <a:lnTo>
                    <a:pt x="261" y="296"/>
                  </a:lnTo>
                  <a:lnTo>
                    <a:pt x="254" y="296"/>
                  </a:lnTo>
                  <a:lnTo>
                    <a:pt x="247" y="294"/>
                  </a:lnTo>
                  <a:lnTo>
                    <a:pt x="241" y="290"/>
                  </a:lnTo>
                  <a:lnTo>
                    <a:pt x="236" y="285"/>
                  </a:lnTo>
                  <a:lnTo>
                    <a:pt x="236" y="285"/>
                  </a:lnTo>
                  <a:lnTo>
                    <a:pt x="231" y="280"/>
                  </a:lnTo>
                  <a:lnTo>
                    <a:pt x="227" y="274"/>
                  </a:lnTo>
                  <a:lnTo>
                    <a:pt x="226" y="267"/>
                  </a:lnTo>
                  <a:lnTo>
                    <a:pt x="226" y="260"/>
                  </a:lnTo>
                  <a:lnTo>
                    <a:pt x="226" y="260"/>
                  </a:lnTo>
                  <a:lnTo>
                    <a:pt x="226" y="253"/>
                  </a:lnTo>
                  <a:lnTo>
                    <a:pt x="227" y="246"/>
                  </a:lnTo>
                  <a:lnTo>
                    <a:pt x="231" y="241"/>
                  </a:lnTo>
                  <a:lnTo>
                    <a:pt x="236" y="235"/>
                  </a:lnTo>
                  <a:lnTo>
                    <a:pt x="236" y="235"/>
                  </a:lnTo>
                  <a:lnTo>
                    <a:pt x="241" y="232"/>
                  </a:lnTo>
                  <a:lnTo>
                    <a:pt x="247" y="228"/>
                  </a:lnTo>
                  <a:lnTo>
                    <a:pt x="254" y="226"/>
                  </a:lnTo>
                  <a:lnTo>
                    <a:pt x="261" y="225"/>
                  </a:lnTo>
                  <a:close/>
                  <a:moveTo>
                    <a:pt x="220" y="200"/>
                  </a:moveTo>
                  <a:lnTo>
                    <a:pt x="157" y="78"/>
                  </a:lnTo>
                  <a:lnTo>
                    <a:pt x="153" y="71"/>
                  </a:lnTo>
                  <a:lnTo>
                    <a:pt x="160" y="67"/>
                  </a:lnTo>
                  <a:lnTo>
                    <a:pt x="160" y="67"/>
                  </a:lnTo>
                  <a:lnTo>
                    <a:pt x="183" y="55"/>
                  </a:lnTo>
                  <a:lnTo>
                    <a:pt x="208" y="48"/>
                  </a:lnTo>
                  <a:lnTo>
                    <a:pt x="208" y="48"/>
                  </a:lnTo>
                  <a:lnTo>
                    <a:pt x="234" y="42"/>
                  </a:lnTo>
                  <a:lnTo>
                    <a:pt x="261" y="41"/>
                  </a:lnTo>
                  <a:lnTo>
                    <a:pt x="261" y="41"/>
                  </a:lnTo>
                  <a:lnTo>
                    <a:pt x="287" y="42"/>
                  </a:lnTo>
                  <a:lnTo>
                    <a:pt x="314" y="48"/>
                  </a:lnTo>
                  <a:lnTo>
                    <a:pt x="314" y="48"/>
                  </a:lnTo>
                  <a:lnTo>
                    <a:pt x="338" y="57"/>
                  </a:lnTo>
                  <a:lnTo>
                    <a:pt x="361" y="67"/>
                  </a:lnTo>
                  <a:lnTo>
                    <a:pt x="370" y="71"/>
                  </a:lnTo>
                  <a:lnTo>
                    <a:pt x="365" y="80"/>
                  </a:lnTo>
                  <a:lnTo>
                    <a:pt x="300" y="200"/>
                  </a:lnTo>
                  <a:lnTo>
                    <a:pt x="296" y="207"/>
                  </a:lnTo>
                  <a:lnTo>
                    <a:pt x="289" y="203"/>
                  </a:lnTo>
                  <a:lnTo>
                    <a:pt x="289" y="203"/>
                  </a:lnTo>
                  <a:lnTo>
                    <a:pt x="275" y="198"/>
                  </a:lnTo>
                  <a:lnTo>
                    <a:pt x="275" y="198"/>
                  </a:lnTo>
                  <a:lnTo>
                    <a:pt x="261" y="196"/>
                  </a:lnTo>
                  <a:lnTo>
                    <a:pt x="261" y="196"/>
                  </a:lnTo>
                  <a:lnTo>
                    <a:pt x="245" y="198"/>
                  </a:lnTo>
                  <a:lnTo>
                    <a:pt x="245" y="198"/>
                  </a:lnTo>
                  <a:lnTo>
                    <a:pt x="233" y="203"/>
                  </a:lnTo>
                  <a:lnTo>
                    <a:pt x="226" y="207"/>
                  </a:lnTo>
                  <a:lnTo>
                    <a:pt x="220" y="200"/>
                  </a:lnTo>
                  <a:close/>
                  <a:moveTo>
                    <a:pt x="176" y="78"/>
                  </a:moveTo>
                  <a:lnTo>
                    <a:pt x="233" y="184"/>
                  </a:lnTo>
                  <a:lnTo>
                    <a:pt x="233" y="184"/>
                  </a:lnTo>
                  <a:lnTo>
                    <a:pt x="241" y="180"/>
                  </a:lnTo>
                  <a:lnTo>
                    <a:pt x="241" y="180"/>
                  </a:lnTo>
                  <a:lnTo>
                    <a:pt x="261" y="179"/>
                  </a:lnTo>
                  <a:lnTo>
                    <a:pt x="261" y="179"/>
                  </a:lnTo>
                  <a:lnTo>
                    <a:pt x="270" y="180"/>
                  </a:lnTo>
                  <a:lnTo>
                    <a:pt x="279" y="182"/>
                  </a:lnTo>
                  <a:lnTo>
                    <a:pt x="279" y="182"/>
                  </a:lnTo>
                  <a:lnTo>
                    <a:pt x="289" y="184"/>
                  </a:lnTo>
                  <a:lnTo>
                    <a:pt x="345" y="78"/>
                  </a:lnTo>
                  <a:lnTo>
                    <a:pt x="345" y="78"/>
                  </a:lnTo>
                  <a:lnTo>
                    <a:pt x="328" y="71"/>
                  </a:lnTo>
                  <a:lnTo>
                    <a:pt x="308" y="64"/>
                  </a:lnTo>
                  <a:lnTo>
                    <a:pt x="308" y="64"/>
                  </a:lnTo>
                  <a:lnTo>
                    <a:pt x="286" y="58"/>
                  </a:lnTo>
                  <a:lnTo>
                    <a:pt x="261" y="58"/>
                  </a:lnTo>
                  <a:lnTo>
                    <a:pt x="261" y="58"/>
                  </a:lnTo>
                  <a:lnTo>
                    <a:pt x="236" y="58"/>
                  </a:lnTo>
                  <a:lnTo>
                    <a:pt x="213" y="64"/>
                  </a:lnTo>
                  <a:lnTo>
                    <a:pt x="213" y="64"/>
                  </a:lnTo>
                  <a:lnTo>
                    <a:pt x="194" y="69"/>
                  </a:lnTo>
                  <a:lnTo>
                    <a:pt x="176" y="78"/>
                  </a:lnTo>
                  <a:close/>
                  <a:moveTo>
                    <a:pt x="333" y="257"/>
                  </a:moveTo>
                  <a:lnTo>
                    <a:pt x="469" y="258"/>
                  </a:lnTo>
                  <a:lnTo>
                    <a:pt x="478" y="258"/>
                  </a:lnTo>
                  <a:lnTo>
                    <a:pt x="478" y="267"/>
                  </a:lnTo>
                  <a:lnTo>
                    <a:pt x="478" y="267"/>
                  </a:lnTo>
                  <a:lnTo>
                    <a:pt x="476" y="294"/>
                  </a:lnTo>
                  <a:lnTo>
                    <a:pt x="471" y="319"/>
                  </a:lnTo>
                  <a:lnTo>
                    <a:pt x="471" y="319"/>
                  </a:lnTo>
                  <a:lnTo>
                    <a:pt x="464" y="343"/>
                  </a:lnTo>
                  <a:lnTo>
                    <a:pt x="451" y="368"/>
                  </a:lnTo>
                  <a:lnTo>
                    <a:pt x="451" y="368"/>
                  </a:lnTo>
                  <a:lnTo>
                    <a:pt x="437" y="391"/>
                  </a:lnTo>
                  <a:lnTo>
                    <a:pt x="420" y="411"/>
                  </a:lnTo>
                  <a:lnTo>
                    <a:pt x="420" y="411"/>
                  </a:lnTo>
                  <a:lnTo>
                    <a:pt x="400" y="428"/>
                  </a:lnTo>
                  <a:lnTo>
                    <a:pt x="379" y="444"/>
                  </a:lnTo>
                  <a:lnTo>
                    <a:pt x="372" y="448"/>
                  </a:lnTo>
                  <a:lnTo>
                    <a:pt x="367" y="441"/>
                  </a:lnTo>
                  <a:lnTo>
                    <a:pt x="294" y="326"/>
                  </a:lnTo>
                  <a:lnTo>
                    <a:pt x="289" y="319"/>
                  </a:lnTo>
                  <a:lnTo>
                    <a:pt x="296" y="313"/>
                  </a:lnTo>
                  <a:lnTo>
                    <a:pt x="296" y="313"/>
                  </a:lnTo>
                  <a:lnTo>
                    <a:pt x="307" y="304"/>
                  </a:lnTo>
                  <a:lnTo>
                    <a:pt x="307" y="304"/>
                  </a:lnTo>
                  <a:lnTo>
                    <a:pt x="316" y="292"/>
                  </a:lnTo>
                  <a:lnTo>
                    <a:pt x="316" y="292"/>
                  </a:lnTo>
                  <a:lnTo>
                    <a:pt x="321" y="278"/>
                  </a:lnTo>
                  <a:lnTo>
                    <a:pt x="321" y="278"/>
                  </a:lnTo>
                  <a:lnTo>
                    <a:pt x="324" y="264"/>
                  </a:lnTo>
                  <a:lnTo>
                    <a:pt x="324" y="257"/>
                  </a:lnTo>
                  <a:lnTo>
                    <a:pt x="333" y="257"/>
                  </a:lnTo>
                  <a:close/>
                  <a:moveTo>
                    <a:pt x="460" y="276"/>
                  </a:moveTo>
                  <a:lnTo>
                    <a:pt x="340" y="273"/>
                  </a:lnTo>
                  <a:lnTo>
                    <a:pt x="340" y="273"/>
                  </a:lnTo>
                  <a:lnTo>
                    <a:pt x="338" y="283"/>
                  </a:lnTo>
                  <a:lnTo>
                    <a:pt x="338" y="283"/>
                  </a:lnTo>
                  <a:lnTo>
                    <a:pt x="335" y="292"/>
                  </a:lnTo>
                  <a:lnTo>
                    <a:pt x="331" y="301"/>
                  </a:lnTo>
                  <a:lnTo>
                    <a:pt x="331" y="301"/>
                  </a:lnTo>
                  <a:lnTo>
                    <a:pt x="321" y="315"/>
                  </a:lnTo>
                  <a:lnTo>
                    <a:pt x="321" y="315"/>
                  </a:lnTo>
                  <a:lnTo>
                    <a:pt x="312" y="322"/>
                  </a:lnTo>
                  <a:lnTo>
                    <a:pt x="377" y="425"/>
                  </a:lnTo>
                  <a:lnTo>
                    <a:pt x="377" y="425"/>
                  </a:lnTo>
                  <a:lnTo>
                    <a:pt x="393" y="412"/>
                  </a:lnTo>
                  <a:lnTo>
                    <a:pt x="407" y="398"/>
                  </a:lnTo>
                  <a:lnTo>
                    <a:pt x="407" y="398"/>
                  </a:lnTo>
                  <a:lnTo>
                    <a:pt x="423" y="380"/>
                  </a:lnTo>
                  <a:lnTo>
                    <a:pt x="437" y="359"/>
                  </a:lnTo>
                  <a:lnTo>
                    <a:pt x="437" y="359"/>
                  </a:lnTo>
                  <a:lnTo>
                    <a:pt x="448" y="338"/>
                  </a:lnTo>
                  <a:lnTo>
                    <a:pt x="455" y="315"/>
                  </a:lnTo>
                  <a:lnTo>
                    <a:pt x="455" y="315"/>
                  </a:lnTo>
                  <a:lnTo>
                    <a:pt x="458" y="296"/>
                  </a:lnTo>
                  <a:lnTo>
                    <a:pt x="460" y="276"/>
                  </a:lnTo>
                  <a:close/>
                  <a:moveTo>
                    <a:pt x="226" y="324"/>
                  </a:moveTo>
                  <a:lnTo>
                    <a:pt x="148" y="439"/>
                  </a:lnTo>
                  <a:lnTo>
                    <a:pt x="145" y="446"/>
                  </a:lnTo>
                  <a:lnTo>
                    <a:pt x="137" y="441"/>
                  </a:lnTo>
                  <a:lnTo>
                    <a:pt x="137" y="441"/>
                  </a:lnTo>
                  <a:lnTo>
                    <a:pt x="116" y="425"/>
                  </a:lnTo>
                  <a:lnTo>
                    <a:pt x="97" y="407"/>
                  </a:lnTo>
                  <a:lnTo>
                    <a:pt x="97" y="407"/>
                  </a:lnTo>
                  <a:lnTo>
                    <a:pt x="81" y="386"/>
                  </a:lnTo>
                  <a:lnTo>
                    <a:pt x="67" y="365"/>
                  </a:lnTo>
                  <a:lnTo>
                    <a:pt x="67" y="365"/>
                  </a:lnTo>
                  <a:lnTo>
                    <a:pt x="56" y="340"/>
                  </a:lnTo>
                  <a:lnTo>
                    <a:pt x="48" y="313"/>
                  </a:lnTo>
                  <a:lnTo>
                    <a:pt x="48" y="313"/>
                  </a:lnTo>
                  <a:lnTo>
                    <a:pt x="44" y="288"/>
                  </a:lnTo>
                  <a:lnTo>
                    <a:pt x="42" y="262"/>
                  </a:lnTo>
                  <a:lnTo>
                    <a:pt x="42" y="253"/>
                  </a:lnTo>
                  <a:lnTo>
                    <a:pt x="51" y="253"/>
                  </a:lnTo>
                  <a:lnTo>
                    <a:pt x="189" y="255"/>
                  </a:lnTo>
                  <a:lnTo>
                    <a:pt x="196" y="255"/>
                  </a:lnTo>
                  <a:lnTo>
                    <a:pt x="196" y="262"/>
                  </a:lnTo>
                  <a:lnTo>
                    <a:pt x="196" y="262"/>
                  </a:lnTo>
                  <a:lnTo>
                    <a:pt x="199" y="276"/>
                  </a:lnTo>
                  <a:lnTo>
                    <a:pt x="199" y="276"/>
                  </a:lnTo>
                  <a:lnTo>
                    <a:pt x="204" y="290"/>
                  </a:lnTo>
                  <a:lnTo>
                    <a:pt x="204" y="290"/>
                  </a:lnTo>
                  <a:lnTo>
                    <a:pt x="212" y="303"/>
                  </a:lnTo>
                  <a:lnTo>
                    <a:pt x="212" y="303"/>
                  </a:lnTo>
                  <a:lnTo>
                    <a:pt x="222" y="311"/>
                  </a:lnTo>
                  <a:lnTo>
                    <a:pt x="229" y="317"/>
                  </a:lnTo>
                  <a:lnTo>
                    <a:pt x="226" y="324"/>
                  </a:lnTo>
                  <a:close/>
                  <a:moveTo>
                    <a:pt x="139" y="421"/>
                  </a:moveTo>
                  <a:lnTo>
                    <a:pt x="206" y="320"/>
                  </a:lnTo>
                  <a:lnTo>
                    <a:pt x="206" y="320"/>
                  </a:lnTo>
                  <a:lnTo>
                    <a:pt x="199" y="313"/>
                  </a:lnTo>
                  <a:lnTo>
                    <a:pt x="199" y="313"/>
                  </a:lnTo>
                  <a:lnTo>
                    <a:pt x="194" y="306"/>
                  </a:lnTo>
                  <a:lnTo>
                    <a:pt x="189" y="299"/>
                  </a:lnTo>
                  <a:lnTo>
                    <a:pt x="189" y="299"/>
                  </a:lnTo>
                  <a:lnTo>
                    <a:pt x="185" y="290"/>
                  </a:lnTo>
                  <a:lnTo>
                    <a:pt x="182" y="281"/>
                  </a:lnTo>
                  <a:lnTo>
                    <a:pt x="182" y="281"/>
                  </a:lnTo>
                  <a:lnTo>
                    <a:pt x="180" y="271"/>
                  </a:lnTo>
                  <a:lnTo>
                    <a:pt x="60" y="271"/>
                  </a:lnTo>
                  <a:lnTo>
                    <a:pt x="60" y="271"/>
                  </a:lnTo>
                  <a:lnTo>
                    <a:pt x="62" y="290"/>
                  </a:lnTo>
                  <a:lnTo>
                    <a:pt x="65" y="310"/>
                  </a:lnTo>
                  <a:lnTo>
                    <a:pt x="65" y="310"/>
                  </a:lnTo>
                  <a:lnTo>
                    <a:pt x="72" y="333"/>
                  </a:lnTo>
                  <a:lnTo>
                    <a:pt x="81" y="356"/>
                  </a:lnTo>
                  <a:lnTo>
                    <a:pt x="81" y="356"/>
                  </a:lnTo>
                  <a:lnTo>
                    <a:pt x="95" y="377"/>
                  </a:lnTo>
                  <a:lnTo>
                    <a:pt x="109" y="395"/>
                  </a:lnTo>
                  <a:lnTo>
                    <a:pt x="109" y="395"/>
                  </a:lnTo>
                  <a:lnTo>
                    <a:pt x="123" y="409"/>
                  </a:lnTo>
                  <a:lnTo>
                    <a:pt x="139" y="421"/>
                  </a:lnTo>
                  <a:close/>
                  <a:moveTo>
                    <a:pt x="261" y="0"/>
                  </a:moveTo>
                  <a:lnTo>
                    <a:pt x="261" y="0"/>
                  </a:lnTo>
                  <a:lnTo>
                    <a:pt x="287" y="0"/>
                  </a:lnTo>
                  <a:lnTo>
                    <a:pt x="312" y="5"/>
                  </a:lnTo>
                  <a:lnTo>
                    <a:pt x="338" y="11"/>
                  </a:lnTo>
                  <a:lnTo>
                    <a:pt x="361" y="19"/>
                  </a:lnTo>
                  <a:lnTo>
                    <a:pt x="384" y="30"/>
                  </a:lnTo>
                  <a:lnTo>
                    <a:pt x="405" y="44"/>
                  </a:lnTo>
                  <a:lnTo>
                    <a:pt x="427" y="58"/>
                  </a:lnTo>
                  <a:lnTo>
                    <a:pt x="444" y="76"/>
                  </a:lnTo>
                  <a:lnTo>
                    <a:pt x="444" y="76"/>
                  </a:lnTo>
                  <a:lnTo>
                    <a:pt x="462" y="94"/>
                  </a:lnTo>
                  <a:lnTo>
                    <a:pt x="476" y="115"/>
                  </a:lnTo>
                  <a:lnTo>
                    <a:pt x="488" y="136"/>
                  </a:lnTo>
                  <a:lnTo>
                    <a:pt x="501" y="159"/>
                  </a:lnTo>
                  <a:lnTo>
                    <a:pt x="509" y="182"/>
                  </a:lnTo>
                  <a:lnTo>
                    <a:pt x="515" y="207"/>
                  </a:lnTo>
                  <a:lnTo>
                    <a:pt x="518" y="234"/>
                  </a:lnTo>
                  <a:lnTo>
                    <a:pt x="520" y="260"/>
                  </a:lnTo>
                  <a:lnTo>
                    <a:pt x="520" y="260"/>
                  </a:lnTo>
                  <a:lnTo>
                    <a:pt x="518" y="287"/>
                  </a:lnTo>
                  <a:lnTo>
                    <a:pt x="515" y="313"/>
                  </a:lnTo>
                  <a:lnTo>
                    <a:pt x="509" y="338"/>
                  </a:lnTo>
                  <a:lnTo>
                    <a:pt x="501" y="363"/>
                  </a:lnTo>
                  <a:lnTo>
                    <a:pt x="488" y="386"/>
                  </a:lnTo>
                  <a:lnTo>
                    <a:pt x="476" y="407"/>
                  </a:lnTo>
                  <a:lnTo>
                    <a:pt x="462" y="426"/>
                  </a:lnTo>
                  <a:lnTo>
                    <a:pt x="444" y="446"/>
                  </a:lnTo>
                  <a:lnTo>
                    <a:pt x="444" y="446"/>
                  </a:lnTo>
                  <a:lnTo>
                    <a:pt x="427" y="462"/>
                  </a:lnTo>
                  <a:lnTo>
                    <a:pt x="405" y="478"/>
                  </a:lnTo>
                  <a:lnTo>
                    <a:pt x="384" y="490"/>
                  </a:lnTo>
                  <a:lnTo>
                    <a:pt x="361" y="501"/>
                  </a:lnTo>
                  <a:lnTo>
                    <a:pt x="338" y="510"/>
                  </a:lnTo>
                  <a:lnTo>
                    <a:pt x="312" y="517"/>
                  </a:lnTo>
                  <a:lnTo>
                    <a:pt x="287" y="520"/>
                  </a:lnTo>
                  <a:lnTo>
                    <a:pt x="261" y="522"/>
                  </a:lnTo>
                  <a:lnTo>
                    <a:pt x="261" y="522"/>
                  </a:lnTo>
                  <a:lnTo>
                    <a:pt x="234" y="520"/>
                  </a:lnTo>
                  <a:lnTo>
                    <a:pt x="208" y="517"/>
                  </a:lnTo>
                  <a:lnTo>
                    <a:pt x="183" y="510"/>
                  </a:lnTo>
                  <a:lnTo>
                    <a:pt x="159" y="501"/>
                  </a:lnTo>
                  <a:lnTo>
                    <a:pt x="136" y="490"/>
                  </a:lnTo>
                  <a:lnTo>
                    <a:pt x="115" y="478"/>
                  </a:lnTo>
                  <a:lnTo>
                    <a:pt x="95" y="462"/>
                  </a:lnTo>
                  <a:lnTo>
                    <a:pt x="76" y="446"/>
                  </a:lnTo>
                  <a:lnTo>
                    <a:pt x="76" y="446"/>
                  </a:lnTo>
                  <a:lnTo>
                    <a:pt x="60" y="426"/>
                  </a:lnTo>
                  <a:lnTo>
                    <a:pt x="44" y="407"/>
                  </a:lnTo>
                  <a:lnTo>
                    <a:pt x="32" y="386"/>
                  </a:lnTo>
                  <a:lnTo>
                    <a:pt x="21" y="363"/>
                  </a:lnTo>
                  <a:lnTo>
                    <a:pt x="12" y="338"/>
                  </a:lnTo>
                  <a:lnTo>
                    <a:pt x="5" y="313"/>
                  </a:lnTo>
                  <a:lnTo>
                    <a:pt x="2" y="287"/>
                  </a:lnTo>
                  <a:lnTo>
                    <a:pt x="0" y="260"/>
                  </a:lnTo>
                  <a:lnTo>
                    <a:pt x="0" y="260"/>
                  </a:lnTo>
                  <a:lnTo>
                    <a:pt x="2" y="234"/>
                  </a:lnTo>
                  <a:lnTo>
                    <a:pt x="5" y="207"/>
                  </a:lnTo>
                  <a:lnTo>
                    <a:pt x="12" y="182"/>
                  </a:lnTo>
                  <a:lnTo>
                    <a:pt x="21" y="159"/>
                  </a:lnTo>
                  <a:lnTo>
                    <a:pt x="32" y="136"/>
                  </a:lnTo>
                  <a:lnTo>
                    <a:pt x="44" y="115"/>
                  </a:lnTo>
                  <a:lnTo>
                    <a:pt x="60" y="94"/>
                  </a:lnTo>
                  <a:lnTo>
                    <a:pt x="76" y="76"/>
                  </a:lnTo>
                  <a:lnTo>
                    <a:pt x="76" y="76"/>
                  </a:lnTo>
                  <a:lnTo>
                    <a:pt x="95" y="58"/>
                  </a:lnTo>
                  <a:lnTo>
                    <a:pt x="115" y="44"/>
                  </a:lnTo>
                  <a:lnTo>
                    <a:pt x="136" y="30"/>
                  </a:lnTo>
                  <a:lnTo>
                    <a:pt x="159" y="19"/>
                  </a:lnTo>
                  <a:lnTo>
                    <a:pt x="183" y="11"/>
                  </a:lnTo>
                  <a:lnTo>
                    <a:pt x="208" y="5"/>
                  </a:lnTo>
                  <a:lnTo>
                    <a:pt x="234" y="0"/>
                  </a:lnTo>
                  <a:lnTo>
                    <a:pt x="2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13">
              <a:extLst>
                <a:ext uri="{FF2B5EF4-FFF2-40B4-BE49-F238E27FC236}">
                  <a16:creationId xmlns:a16="http://schemas.microsoft.com/office/drawing/2014/main" id="{6115DD40-975A-4DEC-A9A2-25394DA1AC98}"/>
                </a:ext>
              </a:extLst>
            </p:cNvPr>
            <p:cNvSpPr>
              <a:spLocks/>
            </p:cNvSpPr>
            <p:nvPr/>
          </p:nvSpPr>
          <p:spPr bwMode="auto">
            <a:xfrm>
              <a:off x="1477" y="2036"/>
              <a:ext cx="242" cy="244"/>
            </a:xfrm>
            <a:custGeom>
              <a:avLst/>
              <a:gdLst>
                <a:gd name="T0" fmla="*/ 414 w 484"/>
                <a:gd name="T1" fmla="*/ 72 h 488"/>
                <a:gd name="T2" fmla="*/ 379 w 484"/>
                <a:gd name="T3" fmla="*/ 42 h 488"/>
                <a:gd name="T4" fmla="*/ 336 w 484"/>
                <a:gd name="T5" fmla="*/ 19 h 488"/>
                <a:gd name="T6" fmla="*/ 290 w 484"/>
                <a:gd name="T7" fmla="*/ 5 h 488"/>
                <a:gd name="T8" fmla="*/ 243 w 484"/>
                <a:gd name="T9" fmla="*/ 0 h 488"/>
                <a:gd name="T10" fmla="*/ 218 w 484"/>
                <a:gd name="T11" fmla="*/ 2 h 488"/>
                <a:gd name="T12" fmla="*/ 171 w 484"/>
                <a:gd name="T13" fmla="*/ 12 h 488"/>
                <a:gd name="T14" fmla="*/ 127 w 484"/>
                <a:gd name="T15" fmla="*/ 30 h 488"/>
                <a:gd name="T16" fmla="*/ 88 w 484"/>
                <a:gd name="T17" fmla="*/ 57 h 488"/>
                <a:gd name="T18" fmla="*/ 70 w 484"/>
                <a:gd name="T19" fmla="*/ 72 h 488"/>
                <a:gd name="T20" fmla="*/ 40 w 484"/>
                <a:gd name="T21" fmla="*/ 108 h 488"/>
                <a:gd name="T22" fmla="*/ 19 w 484"/>
                <a:gd name="T23" fmla="*/ 150 h 488"/>
                <a:gd name="T24" fmla="*/ 5 w 484"/>
                <a:gd name="T25" fmla="*/ 195 h 488"/>
                <a:gd name="T26" fmla="*/ 0 w 484"/>
                <a:gd name="T27" fmla="*/ 244 h 488"/>
                <a:gd name="T28" fmla="*/ 1 w 484"/>
                <a:gd name="T29" fmla="*/ 269 h 488"/>
                <a:gd name="T30" fmla="*/ 10 w 484"/>
                <a:gd name="T31" fmla="*/ 317 h 488"/>
                <a:gd name="T32" fmla="*/ 30 w 484"/>
                <a:gd name="T33" fmla="*/ 361 h 488"/>
                <a:gd name="T34" fmla="*/ 54 w 484"/>
                <a:gd name="T35" fmla="*/ 400 h 488"/>
                <a:gd name="T36" fmla="*/ 70 w 484"/>
                <a:gd name="T37" fmla="*/ 418 h 488"/>
                <a:gd name="T38" fmla="*/ 107 w 484"/>
                <a:gd name="T39" fmla="*/ 446 h 488"/>
                <a:gd name="T40" fmla="*/ 148 w 484"/>
                <a:gd name="T41" fmla="*/ 469 h 488"/>
                <a:gd name="T42" fmla="*/ 194 w 484"/>
                <a:gd name="T43" fmla="*/ 483 h 488"/>
                <a:gd name="T44" fmla="*/ 243 w 484"/>
                <a:gd name="T45" fmla="*/ 488 h 488"/>
                <a:gd name="T46" fmla="*/ 268 w 484"/>
                <a:gd name="T47" fmla="*/ 487 h 488"/>
                <a:gd name="T48" fmla="*/ 315 w 484"/>
                <a:gd name="T49" fmla="*/ 478 h 488"/>
                <a:gd name="T50" fmla="*/ 357 w 484"/>
                <a:gd name="T51" fmla="*/ 458 h 488"/>
                <a:gd name="T52" fmla="*/ 396 w 484"/>
                <a:gd name="T53" fmla="*/ 433 h 488"/>
                <a:gd name="T54" fmla="*/ 414 w 484"/>
                <a:gd name="T55" fmla="*/ 418 h 488"/>
                <a:gd name="T56" fmla="*/ 444 w 484"/>
                <a:gd name="T57" fmla="*/ 380 h 488"/>
                <a:gd name="T58" fmla="*/ 467 w 484"/>
                <a:gd name="T59" fmla="*/ 340 h 488"/>
                <a:gd name="T60" fmla="*/ 481 w 484"/>
                <a:gd name="T61" fmla="*/ 294 h 488"/>
                <a:gd name="T62" fmla="*/ 484 w 484"/>
                <a:gd name="T63" fmla="*/ 244 h 488"/>
                <a:gd name="T64" fmla="*/ 484 w 484"/>
                <a:gd name="T65" fmla="*/ 219 h 488"/>
                <a:gd name="T66" fmla="*/ 474 w 484"/>
                <a:gd name="T67" fmla="*/ 172 h 488"/>
                <a:gd name="T68" fmla="*/ 456 w 484"/>
                <a:gd name="T69" fmla="*/ 129 h 488"/>
                <a:gd name="T70" fmla="*/ 430 w 484"/>
                <a:gd name="T71" fmla="*/ 9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4" h="488">
                  <a:moveTo>
                    <a:pt x="414" y="72"/>
                  </a:moveTo>
                  <a:lnTo>
                    <a:pt x="414" y="72"/>
                  </a:lnTo>
                  <a:lnTo>
                    <a:pt x="396" y="57"/>
                  </a:lnTo>
                  <a:lnTo>
                    <a:pt x="379" y="42"/>
                  </a:lnTo>
                  <a:lnTo>
                    <a:pt x="357" y="30"/>
                  </a:lnTo>
                  <a:lnTo>
                    <a:pt x="336" y="19"/>
                  </a:lnTo>
                  <a:lnTo>
                    <a:pt x="315" y="12"/>
                  </a:lnTo>
                  <a:lnTo>
                    <a:pt x="290" y="5"/>
                  </a:lnTo>
                  <a:lnTo>
                    <a:pt x="268" y="2"/>
                  </a:lnTo>
                  <a:lnTo>
                    <a:pt x="243" y="0"/>
                  </a:lnTo>
                  <a:lnTo>
                    <a:pt x="243" y="0"/>
                  </a:lnTo>
                  <a:lnTo>
                    <a:pt x="218" y="2"/>
                  </a:lnTo>
                  <a:lnTo>
                    <a:pt x="194" y="5"/>
                  </a:lnTo>
                  <a:lnTo>
                    <a:pt x="171" y="12"/>
                  </a:lnTo>
                  <a:lnTo>
                    <a:pt x="148" y="19"/>
                  </a:lnTo>
                  <a:lnTo>
                    <a:pt x="127" y="30"/>
                  </a:lnTo>
                  <a:lnTo>
                    <a:pt x="107" y="42"/>
                  </a:lnTo>
                  <a:lnTo>
                    <a:pt x="88" y="57"/>
                  </a:lnTo>
                  <a:lnTo>
                    <a:pt x="70" y="72"/>
                  </a:lnTo>
                  <a:lnTo>
                    <a:pt x="70" y="72"/>
                  </a:lnTo>
                  <a:lnTo>
                    <a:pt x="54" y="90"/>
                  </a:lnTo>
                  <a:lnTo>
                    <a:pt x="40" y="108"/>
                  </a:lnTo>
                  <a:lnTo>
                    <a:pt x="30" y="129"/>
                  </a:lnTo>
                  <a:lnTo>
                    <a:pt x="19" y="150"/>
                  </a:lnTo>
                  <a:lnTo>
                    <a:pt x="10" y="172"/>
                  </a:lnTo>
                  <a:lnTo>
                    <a:pt x="5" y="195"/>
                  </a:lnTo>
                  <a:lnTo>
                    <a:pt x="1" y="219"/>
                  </a:lnTo>
                  <a:lnTo>
                    <a:pt x="0" y="244"/>
                  </a:lnTo>
                  <a:lnTo>
                    <a:pt x="0" y="244"/>
                  </a:lnTo>
                  <a:lnTo>
                    <a:pt x="1" y="269"/>
                  </a:lnTo>
                  <a:lnTo>
                    <a:pt x="5" y="294"/>
                  </a:lnTo>
                  <a:lnTo>
                    <a:pt x="10" y="317"/>
                  </a:lnTo>
                  <a:lnTo>
                    <a:pt x="19" y="340"/>
                  </a:lnTo>
                  <a:lnTo>
                    <a:pt x="30" y="361"/>
                  </a:lnTo>
                  <a:lnTo>
                    <a:pt x="40" y="380"/>
                  </a:lnTo>
                  <a:lnTo>
                    <a:pt x="54" y="400"/>
                  </a:lnTo>
                  <a:lnTo>
                    <a:pt x="70" y="418"/>
                  </a:lnTo>
                  <a:lnTo>
                    <a:pt x="70" y="418"/>
                  </a:lnTo>
                  <a:lnTo>
                    <a:pt x="88" y="433"/>
                  </a:lnTo>
                  <a:lnTo>
                    <a:pt x="107" y="446"/>
                  </a:lnTo>
                  <a:lnTo>
                    <a:pt x="127" y="458"/>
                  </a:lnTo>
                  <a:lnTo>
                    <a:pt x="148" y="469"/>
                  </a:lnTo>
                  <a:lnTo>
                    <a:pt x="171" y="478"/>
                  </a:lnTo>
                  <a:lnTo>
                    <a:pt x="194" y="483"/>
                  </a:lnTo>
                  <a:lnTo>
                    <a:pt x="218" y="487"/>
                  </a:lnTo>
                  <a:lnTo>
                    <a:pt x="243" y="488"/>
                  </a:lnTo>
                  <a:lnTo>
                    <a:pt x="243" y="488"/>
                  </a:lnTo>
                  <a:lnTo>
                    <a:pt x="268" y="487"/>
                  </a:lnTo>
                  <a:lnTo>
                    <a:pt x="290" y="483"/>
                  </a:lnTo>
                  <a:lnTo>
                    <a:pt x="315" y="478"/>
                  </a:lnTo>
                  <a:lnTo>
                    <a:pt x="336" y="469"/>
                  </a:lnTo>
                  <a:lnTo>
                    <a:pt x="357" y="458"/>
                  </a:lnTo>
                  <a:lnTo>
                    <a:pt x="379" y="446"/>
                  </a:lnTo>
                  <a:lnTo>
                    <a:pt x="396" y="433"/>
                  </a:lnTo>
                  <a:lnTo>
                    <a:pt x="414" y="418"/>
                  </a:lnTo>
                  <a:lnTo>
                    <a:pt x="414" y="418"/>
                  </a:lnTo>
                  <a:lnTo>
                    <a:pt x="430" y="400"/>
                  </a:lnTo>
                  <a:lnTo>
                    <a:pt x="444" y="380"/>
                  </a:lnTo>
                  <a:lnTo>
                    <a:pt x="456" y="361"/>
                  </a:lnTo>
                  <a:lnTo>
                    <a:pt x="467" y="340"/>
                  </a:lnTo>
                  <a:lnTo>
                    <a:pt x="474" y="317"/>
                  </a:lnTo>
                  <a:lnTo>
                    <a:pt x="481" y="294"/>
                  </a:lnTo>
                  <a:lnTo>
                    <a:pt x="484" y="269"/>
                  </a:lnTo>
                  <a:lnTo>
                    <a:pt x="484" y="244"/>
                  </a:lnTo>
                  <a:lnTo>
                    <a:pt x="484" y="244"/>
                  </a:lnTo>
                  <a:lnTo>
                    <a:pt x="484" y="219"/>
                  </a:lnTo>
                  <a:lnTo>
                    <a:pt x="481" y="195"/>
                  </a:lnTo>
                  <a:lnTo>
                    <a:pt x="474" y="172"/>
                  </a:lnTo>
                  <a:lnTo>
                    <a:pt x="467" y="150"/>
                  </a:lnTo>
                  <a:lnTo>
                    <a:pt x="456" y="129"/>
                  </a:lnTo>
                  <a:lnTo>
                    <a:pt x="444" y="108"/>
                  </a:lnTo>
                  <a:lnTo>
                    <a:pt x="430" y="90"/>
                  </a:lnTo>
                  <a:lnTo>
                    <a:pt x="41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4">
              <a:extLst>
                <a:ext uri="{FF2B5EF4-FFF2-40B4-BE49-F238E27FC236}">
                  <a16:creationId xmlns:a16="http://schemas.microsoft.com/office/drawing/2014/main" id="{564B127B-1882-4C1F-B47B-A90D4A23DF98}"/>
                </a:ext>
              </a:extLst>
            </p:cNvPr>
            <p:cNvSpPr>
              <a:spLocks/>
            </p:cNvSpPr>
            <p:nvPr/>
          </p:nvSpPr>
          <p:spPr bwMode="auto">
            <a:xfrm>
              <a:off x="1590" y="2149"/>
              <a:ext cx="17" cy="18"/>
            </a:xfrm>
            <a:custGeom>
              <a:avLst/>
              <a:gdLst>
                <a:gd name="T0" fmla="*/ 30 w 36"/>
                <a:gd name="T1" fmla="*/ 6 h 36"/>
                <a:gd name="T2" fmla="*/ 30 w 36"/>
                <a:gd name="T3" fmla="*/ 6 h 36"/>
                <a:gd name="T4" fmla="*/ 25 w 36"/>
                <a:gd name="T5" fmla="*/ 2 h 36"/>
                <a:gd name="T6" fmla="*/ 18 w 36"/>
                <a:gd name="T7" fmla="*/ 0 h 36"/>
                <a:gd name="T8" fmla="*/ 18 w 36"/>
                <a:gd name="T9" fmla="*/ 0 h 36"/>
                <a:gd name="T10" fmla="*/ 11 w 36"/>
                <a:gd name="T11" fmla="*/ 2 h 36"/>
                <a:gd name="T12" fmla="*/ 4 w 36"/>
                <a:gd name="T13" fmla="*/ 6 h 36"/>
                <a:gd name="T14" fmla="*/ 4 w 36"/>
                <a:gd name="T15" fmla="*/ 6 h 36"/>
                <a:gd name="T16" fmla="*/ 0 w 36"/>
                <a:gd name="T17" fmla="*/ 11 h 36"/>
                <a:gd name="T18" fmla="*/ 0 w 36"/>
                <a:gd name="T19" fmla="*/ 18 h 36"/>
                <a:gd name="T20" fmla="*/ 0 w 36"/>
                <a:gd name="T21" fmla="*/ 18 h 36"/>
                <a:gd name="T22" fmla="*/ 0 w 36"/>
                <a:gd name="T23" fmla="*/ 25 h 36"/>
                <a:gd name="T24" fmla="*/ 4 w 36"/>
                <a:gd name="T25" fmla="*/ 31 h 36"/>
                <a:gd name="T26" fmla="*/ 4 w 36"/>
                <a:gd name="T27" fmla="*/ 31 h 36"/>
                <a:gd name="T28" fmla="*/ 11 w 36"/>
                <a:gd name="T29" fmla="*/ 36 h 36"/>
                <a:gd name="T30" fmla="*/ 18 w 36"/>
                <a:gd name="T31" fmla="*/ 36 h 36"/>
                <a:gd name="T32" fmla="*/ 18 w 36"/>
                <a:gd name="T33" fmla="*/ 36 h 36"/>
                <a:gd name="T34" fmla="*/ 25 w 36"/>
                <a:gd name="T35" fmla="*/ 36 h 36"/>
                <a:gd name="T36" fmla="*/ 30 w 36"/>
                <a:gd name="T37" fmla="*/ 31 h 36"/>
                <a:gd name="T38" fmla="*/ 30 w 36"/>
                <a:gd name="T39" fmla="*/ 31 h 36"/>
                <a:gd name="T40" fmla="*/ 34 w 36"/>
                <a:gd name="T41" fmla="*/ 25 h 36"/>
                <a:gd name="T42" fmla="*/ 36 w 36"/>
                <a:gd name="T43" fmla="*/ 18 h 36"/>
                <a:gd name="T44" fmla="*/ 36 w 36"/>
                <a:gd name="T45" fmla="*/ 18 h 36"/>
                <a:gd name="T46" fmla="*/ 34 w 36"/>
                <a:gd name="T47" fmla="*/ 11 h 36"/>
                <a:gd name="T48" fmla="*/ 30 w 36"/>
                <a:gd name="T4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36">
                  <a:moveTo>
                    <a:pt x="30" y="6"/>
                  </a:moveTo>
                  <a:lnTo>
                    <a:pt x="30" y="6"/>
                  </a:lnTo>
                  <a:lnTo>
                    <a:pt x="25" y="2"/>
                  </a:lnTo>
                  <a:lnTo>
                    <a:pt x="18" y="0"/>
                  </a:lnTo>
                  <a:lnTo>
                    <a:pt x="18" y="0"/>
                  </a:lnTo>
                  <a:lnTo>
                    <a:pt x="11" y="2"/>
                  </a:lnTo>
                  <a:lnTo>
                    <a:pt x="4" y="6"/>
                  </a:lnTo>
                  <a:lnTo>
                    <a:pt x="4" y="6"/>
                  </a:lnTo>
                  <a:lnTo>
                    <a:pt x="0" y="11"/>
                  </a:lnTo>
                  <a:lnTo>
                    <a:pt x="0" y="18"/>
                  </a:lnTo>
                  <a:lnTo>
                    <a:pt x="0" y="18"/>
                  </a:lnTo>
                  <a:lnTo>
                    <a:pt x="0" y="25"/>
                  </a:lnTo>
                  <a:lnTo>
                    <a:pt x="4" y="31"/>
                  </a:lnTo>
                  <a:lnTo>
                    <a:pt x="4" y="31"/>
                  </a:lnTo>
                  <a:lnTo>
                    <a:pt x="11" y="36"/>
                  </a:lnTo>
                  <a:lnTo>
                    <a:pt x="18" y="36"/>
                  </a:lnTo>
                  <a:lnTo>
                    <a:pt x="18" y="36"/>
                  </a:lnTo>
                  <a:lnTo>
                    <a:pt x="25" y="36"/>
                  </a:lnTo>
                  <a:lnTo>
                    <a:pt x="30" y="31"/>
                  </a:lnTo>
                  <a:lnTo>
                    <a:pt x="30" y="31"/>
                  </a:lnTo>
                  <a:lnTo>
                    <a:pt x="34" y="25"/>
                  </a:lnTo>
                  <a:lnTo>
                    <a:pt x="36" y="18"/>
                  </a:lnTo>
                  <a:lnTo>
                    <a:pt x="36" y="18"/>
                  </a:lnTo>
                  <a:lnTo>
                    <a:pt x="34" y="11"/>
                  </a:lnTo>
                  <a:lnTo>
                    <a:pt x="3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15">
              <a:extLst>
                <a:ext uri="{FF2B5EF4-FFF2-40B4-BE49-F238E27FC236}">
                  <a16:creationId xmlns:a16="http://schemas.microsoft.com/office/drawing/2014/main" id="{183CCF15-515C-427B-A736-FDE1CDCF44E2}"/>
                </a:ext>
              </a:extLst>
            </p:cNvPr>
            <p:cNvSpPr>
              <a:spLocks/>
            </p:cNvSpPr>
            <p:nvPr/>
          </p:nvSpPr>
          <p:spPr bwMode="auto">
            <a:xfrm>
              <a:off x="1581" y="2140"/>
              <a:ext cx="35" cy="36"/>
            </a:xfrm>
            <a:custGeom>
              <a:avLst/>
              <a:gdLst>
                <a:gd name="T0" fmla="*/ 35 w 70"/>
                <a:gd name="T1" fmla="*/ 0 h 71"/>
                <a:gd name="T2" fmla="*/ 35 w 70"/>
                <a:gd name="T3" fmla="*/ 0 h 71"/>
                <a:gd name="T4" fmla="*/ 42 w 70"/>
                <a:gd name="T5" fmla="*/ 1 h 71"/>
                <a:gd name="T6" fmla="*/ 47 w 70"/>
                <a:gd name="T7" fmla="*/ 3 h 71"/>
                <a:gd name="T8" fmla="*/ 54 w 70"/>
                <a:gd name="T9" fmla="*/ 7 h 71"/>
                <a:gd name="T10" fmla="*/ 60 w 70"/>
                <a:gd name="T11" fmla="*/ 10 h 71"/>
                <a:gd name="T12" fmla="*/ 60 w 70"/>
                <a:gd name="T13" fmla="*/ 10 h 71"/>
                <a:gd name="T14" fmla="*/ 63 w 70"/>
                <a:gd name="T15" fmla="*/ 16 h 71"/>
                <a:gd name="T16" fmla="*/ 67 w 70"/>
                <a:gd name="T17" fmla="*/ 21 h 71"/>
                <a:gd name="T18" fmla="*/ 68 w 70"/>
                <a:gd name="T19" fmla="*/ 28 h 71"/>
                <a:gd name="T20" fmla="*/ 70 w 70"/>
                <a:gd name="T21" fmla="*/ 35 h 71"/>
                <a:gd name="T22" fmla="*/ 70 w 70"/>
                <a:gd name="T23" fmla="*/ 35 h 71"/>
                <a:gd name="T24" fmla="*/ 68 w 70"/>
                <a:gd name="T25" fmla="*/ 42 h 71"/>
                <a:gd name="T26" fmla="*/ 67 w 70"/>
                <a:gd name="T27" fmla="*/ 49 h 71"/>
                <a:gd name="T28" fmla="*/ 63 w 70"/>
                <a:gd name="T29" fmla="*/ 55 h 71"/>
                <a:gd name="T30" fmla="*/ 60 w 70"/>
                <a:gd name="T31" fmla="*/ 60 h 71"/>
                <a:gd name="T32" fmla="*/ 60 w 70"/>
                <a:gd name="T33" fmla="*/ 60 h 71"/>
                <a:gd name="T34" fmla="*/ 54 w 70"/>
                <a:gd name="T35" fmla="*/ 65 h 71"/>
                <a:gd name="T36" fmla="*/ 47 w 70"/>
                <a:gd name="T37" fmla="*/ 69 h 71"/>
                <a:gd name="T38" fmla="*/ 42 w 70"/>
                <a:gd name="T39" fmla="*/ 71 h 71"/>
                <a:gd name="T40" fmla="*/ 35 w 70"/>
                <a:gd name="T41" fmla="*/ 71 h 71"/>
                <a:gd name="T42" fmla="*/ 35 w 70"/>
                <a:gd name="T43" fmla="*/ 71 h 71"/>
                <a:gd name="T44" fmla="*/ 28 w 70"/>
                <a:gd name="T45" fmla="*/ 71 h 71"/>
                <a:gd name="T46" fmla="*/ 21 w 70"/>
                <a:gd name="T47" fmla="*/ 69 h 71"/>
                <a:gd name="T48" fmla="*/ 15 w 70"/>
                <a:gd name="T49" fmla="*/ 65 h 71"/>
                <a:gd name="T50" fmla="*/ 10 w 70"/>
                <a:gd name="T51" fmla="*/ 60 h 71"/>
                <a:gd name="T52" fmla="*/ 10 w 70"/>
                <a:gd name="T53" fmla="*/ 60 h 71"/>
                <a:gd name="T54" fmla="*/ 5 w 70"/>
                <a:gd name="T55" fmla="*/ 55 h 71"/>
                <a:gd name="T56" fmla="*/ 1 w 70"/>
                <a:gd name="T57" fmla="*/ 49 h 71"/>
                <a:gd name="T58" fmla="*/ 0 w 70"/>
                <a:gd name="T59" fmla="*/ 42 h 71"/>
                <a:gd name="T60" fmla="*/ 0 w 70"/>
                <a:gd name="T61" fmla="*/ 35 h 71"/>
                <a:gd name="T62" fmla="*/ 0 w 70"/>
                <a:gd name="T63" fmla="*/ 35 h 71"/>
                <a:gd name="T64" fmla="*/ 0 w 70"/>
                <a:gd name="T65" fmla="*/ 28 h 71"/>
                <a:gd name="T66" fmla="*/ 1 w 70"/>
                <a:gd name="T67" fmla="*/ 21 h 71"/>
                <a:gd name="T68" fmla="*/ 5 w 70"/>
                <a:gd name="T69" fmla="*/ 16 h 71"/>
                <a:gd name="T70" fmla="*/ 10 w 70"/>
                <a:gd name="T71" fmla="*/ 10 h 71"/>
                <a:gd name="T72" fmla="*/ 10 w 70"/>
                <a:gd name="T73" fmla="*/ 10 h 71"/>
                <a:gd name="T74" fmla="*/ 15 w 70"/>
                <a:gd name="T75" fmla="*/ 7 h 71"/>
                <a:gd name="T76" fmla="*/ 21 w 70"/>
                <a:gd name="T77" fmla="*/ 3 h 71"/>
                <a:gd name="T78" fmla="*/ 28 w 70"/>
                <a:gd name="T79" fmla="*/ 1 h 71"/>
                <a:gd name="T80" fmla="*/ 35 w 70"/>
                <a:gd name="T8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71">
                  <a:moveTo>
                    <a:pt x="35" y="0"/>
                  </a:moveTo>
                  <a:lnTo>
                    <a:pt x="35" y="0"/>
                  </a:lnTo>
                  <a:lnTo>
                    <a:pt x="42" y="1"/>
                  </a:lnTo>
                  <a:lnTo>
                    <a:pt x="47" y="3"/>
                  </a:lnTo>
                  <a:lnTo>
                    <a:pt x="54" y="7"/>
                  </a:lnTo>
                  <a:lnTo>
                    <a:pt x="60" y="10"/>
                  </a:lnTo>
                  <a:lnTo>
                    <a:pt x="60" y="10"/>
                  </a:lnTo>
                  <a:lnTo>
                    <a:pt x="63" y="16"/>
                  </a:lnTo>
                  <a:lnTo>
                    <a:pt x="67" y="21"/>
                  </a:lnTo>
                  <a:lnTo>
                    <a:pt x="68" y="28"/>
                  </a:lnTo>
                  <a:lnTo>
                    <a:pt x="70" y="35"/>
                  </a:lnTo>
                  <a:lnTo>
                    <a:pt x="70" y="35"/>
                  </a:lnTo>
                  <a:lnTo>
                    <a:pt x="68" y="42"/>
                  </a:lnTo>
                  <a:lnTo>
                    <a:pt x="67" y="49"/>
                  </a:lnTo>
                  <a:lnTo>
                    <a:pt x="63" y="55"/>
                  </a:lnTo>
                  <a:lnTo>
                    <a:pt x="60" y="60"/>
                  </a:lnTo>
                  <a:lnTo>
                    <a:pt x="60" y="60"/>
                  </a:lnTo>
                  <a:lnTo>
                    <a:pt x="54" y="65"/>
                  </a:lnTo>
                  <a:lnTo>
                    <a:pt x="47" y="69"/>
                  </a:lnTo>
                  <a:lnTo>
                    <a:pt x="42" y="71"/>
                  </a:lnTo>
                  <a:lnTo>
                    <a:pt x="35" y="71"/>
                  </a:lnTo>
                  <a:lnTo>
                    <a:pt x="35" y="71"/>
                  </a:lnTo>
                  <a:lnTo>
                    <a:pt x="28" y="71"/>
                  </a:lnTo>
                  <a:lnTo>
                    <a:pt x="21" y="69"/>
                  </a:lnTo>
                  <a:lnTo>
                    <a:pt x="15" y="65"/>
                  </a:lnTo>
                  <a:lnTo>
                    <a:pt x="10" y="60"/>
                  </a:lnTo>
                  <a:lnTo>
                    <a:pt x="10" y="60"/>
                  </a:lnTo>
                  <a:lnTo>
                    <a:pt x="5" y="55"/>
                  </a:lnTo>
                  <a:lnTo>
                    <a:pt x="1" y="49"/>
                  </a:lnTo>
                  <a:lnTo>
                    <a:pt x="0" y="42"/>
                  </a:lnTo>
                  <a:lnTo>
                    <a:pt x="0" y="35"/>
                  </a:lnTo>
                  <a:lnTo>
                    <a:pt x="0" y="35"/>
                  </a:lnTo>
                  <a:lnTo>
                    <a:pt x="0" y="28"/>
                  </a:lnTo>
                  <a:lnTo>
                    <a:pt x="1" y="21"/>
                  </a:lnTo>
                  <a:lnTo>
                    <a:pt x="5" y="16"/>
                  </a:lnTo>
                  <a:lnTo>
                    <a:pt x="10" y="10"/>
                  </a:lnTo>
                  <a:lnTo>
                    <a:pt x="10" y="10"/>
                  </a:lnTo>
                  <a:lnTo>
                    <a:pt x="15" y="7"/>
                  </a:lnTo>
                  <a:lnTo>
                    <a:pt x="21" y="3"/>
                  </a:lnTo>
                  <a:lnTo>
                    <a:pt x="28" y="1"/>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16">
              <a:extLst>
                <a:ext uri="{FF2B5EF4-FFF2-40B4-BE49-F238E27FC236}">
                  <a16:creationId xmlns:a16="http://schemas.microsoft.com/office/drawing/2014/main" id="{928DB808-B413-485F-AAAD-FC8053F16EBC}"/>
                </a:ext>
              </a:extLst>
            </p:cNvPr>
            <p:cNvSpPr>
              <a:spLocks/>
            </p:cNvSpPr>
            <p:nvPr/>
          </p:nvSpPr>
          <p:spPr bwMode="auto">
            <a:xfrm>
              <a:off x="1545" y="2048"/>
              <a:ext cx="108" cy="84"/>
            </a:xfrm>
            <a:custGeom>
              <a:avLst/>
              <a:gdLst>
                <a:gd name="T0" fmla="*/ 67 w 217"/>
                <a:gd name="T1" fmla="*/ 159 h 166"/>
                <a:gd name="T2" fmla="*/ 4 w 217"/>
                <a:gd name="T3" fmla="*/ 37 h 166"/>
                <a:gd name="T4" fmla="*/ 0 w 217"/>
                <a:gd name="T5" fmla="*/ 30 h 166"/>
                <a:gd name="T6" fmla="*/ 7 w 217"/>
                <a:gd name="T7" fmla="*/ 26 h 166"/>
                <a:gd name="T8" fmla="*/ 7 w 217"/>
                <a:gd name="T9" fmla="*/ 26 h 166"/>
                <a:gd name="T10" fmla="*/ 30 w 217"/>
                <a:gd name="T11" fmla="*/ 14 h 166"/>
                <a:gd name="T12" fmla="*/ 55 w 217"/>
                <a:gd name="T13" fmla="*/ 7 h 166"/>
                <a:gd name="T14" fmla="*/ 55 w 217"/>
                <a:gd name="T15" fmla="*/ 7 h 166"/>
                <a:gd name="T16" fmla="*/ 81 w 217"/>
                <a:gd name="T17" fmla="*/ 1 h 166"/>
                <a:gd name="T18" fmla="*/ 108 w 217"/>
                <a:gd name="T19" fmla="*/ 0 h 166"/>
                <a:gd name="T20" fmla="*/ 108 w 217"/>
                <a:gd name="T21" fmla="*/ 0 h 166"/>
                <a:gd name="T22" fmla="*/ 134 w 217"/>
                <a:gd name="T23" fmla="*/ 1 h 166"/>
                <a:gd name="T24" fmla="*/ 161 w 217"/>
                <a:gd name="T25" fmla="*/ 7 h 166"/>
                <a:gd name="T26" fmla="*/ 161 w 217"/>
                <a:gd name="T27" fmla="*/ 7 h 166"/>
                <a:gd name="T28" fmla="*/ 185 w 217"/>
                <a:gd name="T29" fmla="*/ 16 h 166"/>
                <a:gd name="T30" fmla="*/ 208 w 217"/>
                <a:gd name="T31" fmla="*/ 26 h 166"/>
                <a:gd name="T32" fmla="*/ 217 w 217"/>
                <a:gd name="T33" fmla="*/ 30 h 166"/>
                <a:gd name="T34" fmla="*/ 212 w 217"/>
                <a:gd name="T35" fmla="*/ 39 h 166"/>
                <a:gd name="T36" fmla="*/ 147 w 217"/>
                <a:gd name="T37" fmla="*/ 159 h 166"/>
                <a:gd name="T38" fmla="*/ 143 w 217"/>
                <a:gd name="T39" fmla="*/ 166 h 166"/>
                <a:gd name="T40" fmla="*/ 136 w 217"/>
                <a:gd name="T41" fmla="*/ 162 h 166"/>
                <a:gd name="T42" fmla="*/ 136 w 217"/>
                <a:gd name="T43" fmla="*/ 162 h 166"/>
                <a:gd name="T44" fmla="*/ 122 w 217"/>
                <a:gd name="T45" fmla="*/ 157 h 166"/>
                <a:gd name="T46" fmla="*/ 122 w 217"/>
                <a:gd name="T47" fmla="*/ 157 h 166"/>
                <a:gd name="T48" fmla="*/ 108 w 217"/>
                <a:gd name="T49" fmla="*/ 155 h 166"/>
                <a:gd name="T50" fmla="*/ 108 w 217"/>
                <a:gd name="T51" fmla="*/ 155 h 166"/>
                <a:gd name="T52" fmla="*/ 92 w 217"/>
                <a:gd name="T53" fmla="*/ 157 h 166"/>
                <a:gd name="T54" fmla="*/ 92 w 217"/>
                <a:gd name="T55" fmla="*/ 157 h 166"/>
                <a:gd name="T56" fmla="*/ 80 w 217"/>
                <a:gd name="T57" fmla="*/ 162 h 166"/>
                <a:gd name="T58" fmla="*/ 73 w 217"/>
                <a:gd name="T59" fmla="*/ 166 h 166"/>
                <a:gd name="T60" fmla="*/ 67 w 217"/>
                <a:gd name="T61" fmla="*/ 15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7" h="166">
                  <a:moveTo>
                    <a:pt x="67" y="159"/>
                  </a:moveTo>
                  <a:lnTo>
                    <a:pt x="4" y="37"/>
                  </a:lnTo>
                  <a:lnTo>
                    <a:pt x="0" y="30"/>
                  </a:lnTo>
                  <a:lnTo>
                    <a:pt x="7" y="26"/>
                  </a:lnTo>
                  <a:lnTo>
                    <a:pt x="7" y="26"/>
                  </a:lnTo>
                  <a:lnTo>
                    <a:pt x="30" y="14"/>
                  </a:lnTo>
                  <a:lnTo>
                    <a:pt x="55" y="7"/>
                  </a:lnTo>
                  <a:lnTo>
                    <a:pt x="55" y="7"/>
                  </a:lnTo>
                  <a:lnTo>
                    <a:pt x="81" y="1"/>
                  </a:lnTo>
                  <a:lnTo>
                    <a:pt x="108" y="0"/>
                  </a:lnTo>
                  <a:lnTo>
                    <a:pt x="108" y="0"/>
                  </a:lnTo>
                  <a:lnTo>
                    <a:pt x="134" y="1"/>
                  </a:lnTo>
                  <a:lnTo>
                    <a:pt x="161" y="7"/>
                  </a:lnTo>
                  <a:lnTo>
                    <a:pt x="161" y="7"/>
                  </a:lnTo>
                  <a:lnTo>
                    <a:pt x="185" y="16"/>
                  </a:lnTo>
                  <a:lnTo>
                    <a:pt x="208" y="26"/>
                  </a:lnTo>
                  <a:lnTo>
                    <a:pt x="217" y="30"/>
                  </a:lnTo>
                  <a:lnTo>
                    <a:pt x="212" y="39"/>
                  </a:lnTo>
                  <a:lnTo>
                    <a:pt x="147" y="159"/>
                  </a:lnTo>
                  <a:lnTo>
                    <a:pt x="143" y="166"/>
                  </a:lnTo>
                  <a:lnTo>
                    <a:pt x="136" y="162"/>
                  </a:lnTo>
                  <a:lnTo>
                    <a:pt x="136" y="162"/>
                  </a:lnTo>
                  <a:lnTo>
                    <a:pt x="122" y="157"/>
                  </a:lnTo>
                  <a:lnTo>
                    <a:pt x="122" y="157"/>
                  </a:lnTo>
                  <a:lnTo>
                    <a:pt x="108" y="155"/>
                  </a:lnTo>
                  <a:lnTo>
                    <a:pt x="108" y="155"/>
                  </a:lnTo>
                  <a:lnTo>
                    <a:pt x="92" y="157"/>
                  </a:lnTo>
                  <a:lnTo>
                    <a:pt x="92" y="157"/>
                  </a:lnTo>
                  <a:lnTo>
                    <a:pt x="80" y="162"/>
                  </a:lnTo>
                  <a:lnTo>
                    <a:pt x="73" y="166"/>
                  </a:lnTo>
                  <a:lnTo>
                    <a:pt x="67" y="1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17">
              <a:extLst>
                <a:ext uri="{FF2B5EF4-FFF2-40B4-BE49-F238E27FC236}">
                  <a16:creationId xmlns:a16="http://schemas.microsoft.com/office/drawing/2014/main" id="{4887A47D-81F6-4D96-97CA-150C6D482611}"/>
                </a:ext>
              </a:extLst>
            </p:cNvPr>
            <p:cNvSpPr>
              <a:spLocks/>
            </p:cNvSpPr>
            <p:nvPr/>
          </p:nvSpPr>
          <p:spPr bwMode="auto">
            <a:xfrm>
              <a:off x="1556" y="2057"/>
              <a:ext cx="85" cy="63"/>
            </a:xfrm>
            <a:custGeom>
              <a:avLst/>
              <a:gdLst>
                <a:gd name="T0" fmla="*/ 0 w 169"/>
                <a:gd name="T1" fmla="*/ 20 h 126"/>
                <a:gd name="T2" fmla="*/ 57 w 169"/>
                <a:gd name="T3" fmla="*/ 126 h 126"/>
                <a:gd name="T4" fmla="*/ 57 w 169"/>
                <a:gd name="T5" fmla="*/ 126 h 126"/>
                <a:gd name="T6" fmla="*/ 65 w 169"/>
                <a:gd name="T7" fmla="*/ 122 h 126"/>
                <a:gd name="T8" fmla="*/ 65 w 169"/>
                <a:gd name="T9" fmla="*/ 122 h 126"/>
                <a:gd name="T10" fmla="*/ 85 w 169"/>
                <a:gd name="T11" fmla="*/ 121 h 126"/>
                <a:gd name="T12" fmla="*/ 85 w 169"/>
                <a:gd name="T13" fmla="*/ 121 h 126"/>
                <a:gd name="T14" fmla="*/ 94 w 169"/>
                <a:gd name="T15" fmla="*/ 122 h 126"/>
                <a:gd name="T16" fmla="*/ 103 w 169"/>
                <a:gd name="T17" fmla="*/ 124 h 126"/>
                <a:gd name="T18" fmla="*/ 103 w 169"/>
                <a:gd name="T19" fmla="*/ 124 h 126"/>
                <a:gd name="T20" fmla="*/ 113 w 169"/>
                <a:gd name="T21" fmla="*/ 126 h 126"/>
                <a:gd name="T22" fmla="*/ 169 w 169"/>
                <a:gd name="T23" fmla="*/ 20 h 126"/>
                <a:gd name="T24" fmla="*/ 169 w 169"/>
                <a:gd name="T25" fmla="*/ 20 h 126"/>
                <a:gd name="T26" fmla="*/ 152 w 169"/>
                <a:gd name="T27" fmla="*/ 13 h 126"/>
                <a:gd name="T28" fmla="*/ 132 w 169"/>
                <a:gd name="T29" fmla="*/ 6 h 126"/>
                <a:gd name="T30" fmla="*/ 132 w 169"/>
                <a:gd name="T31" fmla="*/ 6 h 126"/>
                <a:gd name="T32" fmla="*/ 110 w 169"/>
                <a:gd name="T33" fmla="*/ 0 h 126"/>
                <a:gd name="T34" fmla="*/ 85 w 169"/>
                <a:gd name="T35" fmla="*/ 0 h 126"/>
                <a:gd name="T36" fmla="*/ 85 w 169"/>
                <a:gd name="T37" fmla="*/ 0 h 126"/>
                <a:gd name="T38" fmla="*/ 60 w 169"/>
                <a:gd name="T39" fmla="*/ 0 h 126"/>
                <a:gd name="T40" fmla="*/ 37 w 169"/>
                <a:gd name="T41" fmla="*/ 6 h 126"/>
                <a:gd name="T42" fmla="*/ 37 w 169"/>
                <a:gd name="T43" fmla="*/ 6 h 126"/>
                <a:gd name="T44" fmla="*/ 18 w 169"/>
                <a:gd name="T45" fmla="*/ 11 h 126"/>
                <a:gd name="T46" fmla="*/ 0 w 169"/>
                <a:gd name="T47"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 h="126">
                  <a:moveTo>
                    <a:pt x="0" y="20"/>
                  </a:moveTo>
                  <a:lnTo>
                    <a:pt x="57" y="126"/>
                  </a:lnTo>
                  <a:lnTo>
                    <a:pt x="57" y="126"/>
                  </a:lnTo>
                  <a:lnTo>
                    <a:pt x="65" y="122"/>
                  </a:lnTo>
                  <a:lnTo>
                    <a:pt x="65" y="122"/>
                  </a:lnTo>
                  <a:lnTo>
                    <a:pt x="85" y="121"/>
                  </a:lnTo>
                  <a:lnTo>
                    <a:pt x="85" y="121"/>
                  </a:lnTo>
                  <a:lnTo>
                    <a:pt x="94" y="122"/>
                  </a:lnTo>
                  <a:lnTo>
                    <a:pt x="103" y="124"/>
                  </a:lnTo>
                  <a:lnTo>
                    <a:pt x="103" y="124"/>
                  </a:lnTo>
                  <a:lnTo>
                    <a:pt x="113" y="126"/>
                  </a:lnTo>
                  <a:lnTo>
                    <a:pt x="169" y="20"/>
                  </a:lnTo>
                  <a:lnTo>
                    <a:pt x="169" y="20"/>
                  </a:lnTo>
                  <a:lnTo>
                    <a:pt x="152" y="13"/>
                  </a:lnTo>
                  <a:lnTo>
                    <a:pt x="132" y="6"/>
                  </a:lnTo>
                  <a:lnTo>
                    <a:pt x="132" y="6"/>
                  </a:lnTo>
                  <a:lnTo>
                    <a:pt x="110" y="0"/>
                  </a:lnTo>
                  <a:lnTo>
                    <a:pt x="85" y="0"/>
                  </a:lnTo>
                  <a:lnTo>
                    <a:pt x="85" y="0"/>
                  </a:lnTo>
                  <a:lnTo>
                    <a:pt x="60" y="0"/>
                  </a:lnTo>
                  <a:lnTo>
                    <a:pt x="37" y="6"/>
                  </a:lnTo>
                  <a:lnTo>
                    <a:pt x="37" y="6"/>
                  </a:lnTo>
                  <a:lnTo>
                    <a:pt x="18" y="11"/>
                  </a:lnTo>
                  <a:lnTo>
                    <a:pt x="0"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8">
              <a:extLst>
                <a:ext uri="{FF2B5EF4-FFF2-40B4-BE49-F238E27FC236}">
                  <a16:creationId xmlns:a16="http://schemas.microsoft.com/office/drawing/2014/main" id="{D2BFC053-6D02-44FF-85E5-C48E405CC02B}"/>
                </a:ext>
              </a:extLst>
            </p:cNvPr>
            <p:cNvSpPr>
              <a:spLocks/>
            </p:cNvSpPr>
            <p:nvPr/>
          </p:nvSpPr>
          <p:spPr bwMode="auto">
            <a:xfrm>
              <a:off x="1613" y="2156"/>
              <a:ext cx="94" cy="96"/>
            </a:xfrm>
            <a:custGeom>
              <a:avLst/>
              <a:gdLst>
                <a:gd name="T0" fmla="*/ 44 w 189"/>
                <a:gd name="T1" fmla="*/ 0 h 191"/>
                <a:gd name="T2" fmla="*/ 180 w 189"/>
                <a:gd name="T3" fmla="*/ 1 h 191"/>
                <a:gd name="T4" fmla="*/ 189 w 189"/>
                <a:gd name="T5" fmla="*/ 1 h 191"/>
                <a:gd name="T6" fmla="*/ 189 w 189"/>
                <a:gd name="T7" fmla="*/ 10 h 191"/>
                <a:gd name="T8" fmla="*/ 189 w 189"/>
                <a:gd name="T9" fmla="*/ 10 h 191"/>
                <a:gd name="T10" fmla="*/ 187 w 189"/>
                <a:gd name="T11" fmla="*/ 37 h 191"/>
                <a:gd name="T12" fmla="*/ 182 w 189"/>
                <a:gd name="T13" fmla="*/ 62 h 191"/>
                <a:gd name="T14" fmla="*/ 182 w 189"/>
                <a:gd name="T15" fmla="*/ 62 h 191"/>
                <a:gd name="T16" fmla="*/ 175 w 189"/>
                <a:gd name="T17" fmla="*/ 86 h 191"/>
                <a:gd name="T18" fmla="*/ 162 w 189"/>
                <a:gd name="T19" fmla="*/ 111 h 191"/>
                <a:gd name="T20" fmla="*/ 162 w 189"/>
                <a:gd name="T21" fmla="*/ 111 h 191"/>
                <a:gd name="T22" fmla="*/ 148 w 189"/>
                <a:gd name="T23" fmla="*/ 134 h 191"/>
                <a:gd name="T24" fmla="*/ 131 w 189"/>
                <a:gd name="T25" fmla="*/ 154 h 191"/>
                <a:gd name="T26" fmla="*/ 131 w 189"/>
                <a:gd name="T27" fmla="*/ 154 h 191"/>
                <a:gd name="T28" fmla="*/ 111 w 189"/>
                <a:gd name="T29" fmla="*/ 171 h 191"/>
                <a:gd name="T30" fmla="*/ 90 w 189"/>
                <a:gd name="T31" fmla="*/ 187 h 191"/>
                <a:gd name="T32" fmla="*/ 83 w 189"/>
                <a:gd name="T33" fmla="*/ 191 h 191"/>
                <a:gd name="T34" fmla="*/ 78 w 189"/>
                <a:gd name="T35" fmla="*/ 184 h 191"/>
                <a:gd name="T36" fmla="*/ 5 w 189"/>
                <a:gd name="T37" fmla="*/ 69 h 191"/>
                <a:gd name="T38" fmla="*/ 0 w 189"/>
                <a:gd name="T39" fmla="*/ 62 h 191"/>
                <a:gd name="T40" fmla="*/ 7 w 189"/>
                <a:gd name="T41" fmla="*/ 56 h 191"/>
                <a:gd name="T42" fmla="*/ 7 w 189"/>
                <a:gd name="T43" fmla="*/ 56 h 191"/>
                <a:gd name="T44" fmla="*/ 18 w 189"/>
                <a:gd name="T45" fmla="*/ 47 h 191"/>
                <a:gd name="T46" fmla="*/ 18 w 189"/>
                <a:gd name="T47" fmla="*/ 47 h 191"/>
                <a:gd name="T48" fmla="*/ 27 w 189"/>
                <a:gd name="T49" fmla="*/ 35 h 191"/>
                <a:gd name="T50" fmla="*/ 27 w 189"/>
                <a:gd name="T51" fmla="*/ 35 h 191"/>
                <a:gd name="T52" fmla="*/ 32 w 189"/>
                <a:gd name="T53" fmla="*/ 21 h 191"/>
                <a:gd name="T54" fmla="*/ 32 w 189"/>
                <a:gd name="T55" fmla="*/ 21 h 191"/>
                <a:gd name="T56" fmla="*/ 35 w 189"/>
                <a:gd name="T57" fmla="*/ 7 h 191"/>
                <a:gd name="T58" fmla="*/ 35 w 189"/>
                <a:gd name="T59" fmla="*/ 0 h 191"/>
                <a:gd name="T60" fmla="*/ 44 w 189"/>
                <a:gd name="T6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9" h="191">
                  <a:moveTo>
                    <a:pt x="44" y="0"/>
                  </a:moveTo>
                  <a:lnTo>
                    <a:pt x="180" y="1"/>
                  </a:lnTo>
                  <a:lnTo>
                    <a:pt x="189" y="1"/>
                  </a:lnTo>
                  <a:lnTo>
                    <a:pt x="189" y="10"/>
                  </a:lnTo>
                  <a:lnTo>
                    <a:pt x="189" y="10"/>
                  </a:lnTo>
                  <a:lnTo>
                    <a:pt x="187" y="37"/>
                  </a:lnTo>
                  <a:lnTo>
                    <a:pt x="182" y="62"/>
                  </a:lnTo>
                  <a:lnTo>
                    <a:pt x="182" y="62"/>
                  </a:lnTo>
                  <a:lnTo>
                    <a:pt x="175" y="86"/>
                  </a:lnTo>
                  <a:lnTo>
                    <a:pt x="162" y="111"/>
                  </a:lnTo>
                  <a:lnTo>
                    <a:pt x="162" y="111"/>
                  </a:lnTo>
                  <a:lnTo>
                    <a:pt x="148" y="134"/>
                  </a:lnTo>
                  <a:lnTo>
                    <a:pt x="131" y="154"/>
                  </a:lnTo>
                  <a:lnTo>
                    <a:pt x="131" y="154"/>
                  </a:lnTo>
                  <a:lnTo>
                    <a:pt x="111" y="171"/>
                  </a:lnTo>
                  <a:lnTo>
                    <a:pt x="90" y="187"/>
                  </a:lnTo>
                  <a:lnTo>
                    <a:pt x="83" y="191"/>
                  </a:lnTo>
                  <a:lnTo>
                    <a:pt x="78" y="184"/>
                  </a:lnTo>
                  <a:lnTo>
                    <a:pt x="5" y="69"/>
                  </a:lnTo>
                  <a:lnTo>
                    <a:pt x="0" y="62"/>
                  </a:lnTo>
                  <a:lnTo>
                    <a:pt x="7" y="56"/>
                  </a:lnTo>
                  <a:lnTo>
                    <a:pt x="7" y="56"/>
                  </a:lnTo>
                  <a:lnTo>
                    <a:pt x="18" y="47"/>
                  </a:lnTo>
                  <a:lnTo>
                    <a:pt x="18" y="47"/>
                  </a:lnTo>
                  <a:lnTo>
                    <a:pt x="27" y="35"/>
                  </a:lnTo>
                  <a:lnTo>
                    <a:pt x="27" y="35"/>
                  </a:lnTo>
                  <a:lnTo>
                    <a:pt x="32" y="21"/>
                  </a:lnTo>
                  <a:lnTo>
                    <a:pt x="32" y="21"/>
                  </a:lnTo>
                  <a:lnTo>
                    <a:pt x="35" y="7"/>
                  </a:lnTo>
                  <a:lnTo>
                    <a:pt x="35" y="0"/>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19">
              <a:extLst>
                <a:ext uri="{FF2B5EF4-FFF2-40B4-BE49-F238E27FC236}">
                  <a16:creationId xmlns:a16="http://schemas.microsoft.com/office/drawing/2014/main" id="{4D8D1F03-5F18-46CC-8D13-91B73473417C}"/>
                </a:ext>
              </a:extLst>
            </p:cNvPr>
            <p:cNvSpPr>
              <a:spLocks/>
            </p:cNvSpPr>
            <p:nvPr/>
          </p:nvSpPr>
          <p:spPr bwMode="auto">
            <a:xfrm>
              <a:off x="1624" y="2164"/>
              <a:ext cx="74" cy="76"/>
            </a:xfrm>
            <a:custGeom>
              <a:avLst/>
              <a:gdLst>
                <a:gd name="T0" fmla="*/ 148 w 148"/>
                <a:gd name="T1" fmla="*/ 3 h 152"/>
                <a:gd name="T2" fmla="*/ 28 w 148"/>
                <a:gd name="T3" fmla="*/ 0 h 152"/>
                <a:gd name="T4" fmla="*/ 28 w 148"/>
                <a:gd name="T5" fmla="*/ 0 h 152"/>
                <a:gd name="T6" fmla="*/ 26 w 148"/>
                <a:gd name="T7" fmla="*/ 10 h 152"/>
                <a:gd name="T8" fmla="*/ 26 w 148"/>
                <a:gd name="T9" fmla="*/ 10 h 152"/>
                <a:gd name="T10" fmla="*/ 23 w 148"/>
                <a:gd name="T11" fmla="*/ 19 h 152"/>
                <a:gd name="T12" fmla="*/ 19 w 148"/>
                <a:gd name="T13" fmla="*/ 28 h 152"/>
                <a:gd name="T14" fmla="*/ 19 w 148"/>
                <a:gd name="T15" fmla="*/ 28 h 152"/>
                <a:gd name="T16" fmla="*/ 9 w 148"/>
                <a:gd name="T17" fmla="*/ 42 h 152"/>
                <a:gd name="T18" fmla="*/ 9 w 148"/>
                <a:gd name="T19" fmla="*/ 42 h 152"/>
                <a:gd name="T20" fmla="*/ 0 w 148"/>
                <a:gd name="T21" fmla="*/ 49 h 152"/>
                <a:gd name="T22" fmla="*/ 65 w 148"/>
                <a:gd name="T23" fmla="*/ 152 h 152"/>
                <a:gd name="T24" fmla="*/ 65 w 148"/>
                <a:gd name="T25" fmla="*/ 152 h 152"/>
                <a:gd name="T26" fmla="*/ 81 w 148"/>
                <a:gd name="T27" fmla="*/ 139 h 152"/>
                <a:gd name="T28" fmla="*/ 95 w 148"/>
                <a:gd name="T29" fmla="*/ 125 h 152"/>
                <a:gd name="T30" fmla="*/ 95 w 148"/>
                <a:gd name="T31" fmla="*/ 125 h 152"/>
                <a:gd name="T32" fmla="*/ 111 w 148"/>
                <a:gd name="T33" fmla="*/ 107 h 152"/>
                <a:gd name="T34" fmla="*/ 125 w 148"/>
                <a:gd name="T35" fmla="*/ 86 h 152"/>
                <a:gd name="T36" fmla="*/ 125 w 148"/>
                <a:gd name="T37" fmla="*/ 86 h 152"/>
                <a:gd name="T38" fmla="*/ 136 w 148"/>
                <a:gd name="T39" fmla="*/ 65 h 152"/>
                <a:gd name="T40" fmla="*/ 143 w 148"/>
                <a:gd name="T41" fmla="*/ 42 h 152"/>
                <a:gd name="T42" fmla="*/ 143 w 148"/>
                <a:gd name="T43" fmla="*/ 42 h 152"/>
                <a:gd name="T44" fmla="*/ 146 w 148"/>
                <a:gd name="T45" fmla="*/ 23 h 152"/>
                <a:gd name="T46" fmla="*/ 148 w 148"/>
                <a:gd name="T47" fmla="*/ 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152">
                  <a:moveTo>
                    <a:pt x="148" y="3"/>
                  </a:moveTo>
                  <a:lnTo>
                    <a:pt x="28" y="0"/>
                  </a:lnTo>
                  <a:lnTo>
                    <a:pt x="28" y="0"/>
                  </a:lnTo>
                  <a:lnTo>
                    <a:pt x="26" y="10"/>
                  </a:lnTo>
                  <a:lnTo>
                    <a:pt x="26" y="10"/>
                  </a:lnTo>
                  <a:lnTo>
                    <a:pt x="23" y="19"/>
                  </a:lnTo>
                  <a:lnTo>
                    <a:pt x="19" y="28"/>
                  </a:lnTo>
                  <a:lnTo>
                    <a:pt x="19" y="28"/>
                  </a:lnTo>
                  <a:lnTo>
                    <a:pt x="9" y="42"/>
                  </a:lnTo>
                  <a:lnTo>
                    <a:pt x="9" y="42"/>
                  </a:lnTo>
                  <a:lnTo>
                    <a:pt x="0" y="49"/>
                  </a:lnTo>
                  <a:lnTo>
                    <a:pt x="65" y="152"/>
                  </a:lnTo>
                  <a:lnTo>
                    <a:pt x="65" y="152"/>
                  </a:lnTo>
                  <a:lnTo>
                    <a:pt x="81" y="139"/>
                  </a:lnTo>
                  <a:lnTo>
                    <a:pt x="95" y="125"/>
                  </a:lnTo>
                  <a:lnTo>
                    <a:pt x="95" y="125"/>
                  </a:lnTo>
                  <a:lnTo>
                    <a:pt x="111" y="107"/>
                  </a:lnTo>
                  <a:lnTo>
                    <a:pt x="125" y="86"/>
                  </a:lnTo>
                  <a:lnTo>
                    <a:pt x="125" y="86"/>
                  </a:lnTo>
                  <a:lnTo>
                    <a:pt x="136" y="65"/>
                  </a:lnTo>
                  <a:lnTo>
                    <a:pt x="143" y="42"/>
                  </a:lnTo>
                  <a:lnTo>
                    <a:pt x="143" y="42"/>
                  </a:lnTo>
                  <a:lnTo>
                    <a:pt x="146" y="23"/>
                  </a:lnTo>
                  <a:lnTo>
                    <a:pt x="148"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20">
              <a:extLst>
                <a:ext uri="{FF2B5EF4-FFF2-40B4-BE49-F238E27FC236}">
                  <a16:creationId xmlns:a16="http://schemas.microsoft.com/office/drawing/2014/main" id="{CB958FA5-53D9-47B6-ABC0-0AF52319B8D8}"/>
                </a:ext>
              </a:extLst>
            </p:cNvPr>
            <p:cNvSpPr>
              <a:spLocks/>
            </p:cNvSpPr>
            <p:nvPr/>
          </p:nvSpPr>
          <p:spPr bwMode="auto">
            <a:xfrm>
              <a:off x="1489" y="2155"/>
              <a:ext cx="94" cy="96"/>
            </a:xfrm>
            <a:custGeom>
              <a:avLst/>
              <a:gdLst>
                <a:gd name="T0" fmla="*/ 184 w 187"/>
                <a:gd name="T1" fmla="*/ 71 h 193"/>
                <a:gd name="T2" fmla="*/ 106 w 187"/>
                <a:gd name="T3" fmla="*/ 186 h 193"/>
                <a:gd name="T4" fmla="*/ 103 w 187"/>
                <a:gd name="T5" fmla="*/ 193 h 193"/>
                <a:gd name="T6" fmla="*/ 95 w 187"/>
                <a:gd name="T7" fmla="*/ 188 h 193"/>
                <a:gd name="T8" fmla="*/ 95 w 187"/>
                <a:gd name="T9" fmla="*/ 188 h 193"/>
                <a:gd name="T10" fmla="*/ 74 w 187"/>
                <a:gd name="T11" fmla="*/ 172 h 193"/>
                <a:gd name="T12" fmla="*/ 55 w 187"/>
                <a:gd name="T13" fmla="*/ 154 h 193"/>
                <a:gd name="T14" fmla="*/ 55 w 187"/>
                <a:gd name="T15" fmla="*/ 154 h 193"/>
                <a:gd name="T16" fmla="*/ 39 w 187"/>
                <a:gd name="T17" fmla="*/ 133 h 193"/>
                <a:gd name="T18" fmla="*/ 25 w 187"/>
                <a:gd name="T19" fmla="*/ 112 h 193"/>
                <a:gd name="T20" fmla="*/ 25 w 187"/>
                <a:gd name="T21" fmla="*/ 112 h 193"/>
                <a:gd name="T22" fmla="*/ 14 w 187"/>
                <a:gd name="T23" fmla="*/ 87 h 193"/>
                <a:gd name="T24" fmla="*/ 6 w 187"/>
                <a:gd name="T25" fmla="*/ 60 h 193"/>
                <a:gd name="T26" fmla="*/ 6 w 187"/>
                <a:gd name="T27" fmla="*/ 60 h 193"/>
                <a:gd name="T28" fmla="*/ 2 w 187"/>
                <a:gd name="T29" fmla="*/ 35 h 193"/>
                <a:gd name="T30" fmla="*/ 0 w 187"/>
                <a:gd name="T31" fmla="*/ 9 h 193"/>
                <a:gd name="T32" fmla="*/ 0 w 187"/>
                <a:gd name="T33" fmla="*/ 0 h 193"/>
                <a:gd name="T34" fmla="*/ 9 w 187"/>
                <a:gd name="T35" fmla="*/ 0 h 193"/>
                <a:gd name="T36" fmla="*/ 147 w 187"/>
                <a:gd name="T37" fmla="*/ 2 h 193"/>
                <a:gd name="T38" fmla="*/ 154 w 187"/>
                <a:gd name="T39" fmla="*/ 2 h 193"/>
                <a:gd name="T40" fmla="*/ 154 w 187"/>
                <a:gd name="T41" fmla="*/ 9 h 193"/>
                <a:gd name="T42" fmla="*/ 154 w 187"/>
                <a:gd name="T43" fmla="*/ 9 h 193"/>
                <a:gd name="T44" fmla="*/ 157 w 187"/>
                <a:gd name="T45" fmla="*/ 23 h 193"/>
                <a:gd name="T46" fmla="*/ 157 w 187"/>
                <a:gd name="T47" fmla="*/ 23 h 193"/>
                <a:gd name="T48" fmla="*/ 162 w 187"/>
                <a:gd name="T49" fmla="*/ 37 h 193"/>
                <a:gd name="T50" fmla="*/ 162 w 187"/>
                <a:gd name="T51" fmla="*/ 37 h 193"/>
                <a:gd name="T52" fmla="*/ 170 w 187"/>
                <a:gd name="T53" fmla="*/ 50 h 193"/>
                <a:gd name="T54" fmla="*/ 170 w 187"/>
                <a:gd name="T55" fmla="*/ 50 h 193"/>
                <a:gd name="T56" fmla="*/ 180 w 187"/>
                <a:gd name="T57" fmla="*/ 58 h 193"/>
                <a:gd name="T58" fmla="*/ 187 w 187"/>
                <a:gd name="T59" fmla="*/ 64 h 193"/>
                <a:gd name="T60" fmla="*/ 184 w 187"/>
                <a:gd name="T61" fmla="*/ 7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7" h="193">
                  <a:moveTo>
                    <a:pt x="184" y="71"/>
                  </a:moveTo>
                  <a:lnTo>
                    <a:pt x="106" y="186"/>
                  </a:lnTo>
                  <a:lnTo>
                    <a:pt x="103" y="193"/>
                  </a:lnTo>
                  <a:lnTo>
                    <a:pt x="95" y="188"/>
                  </a:lnTo>
                  <a:lnTo>
                    <a:pt x="95" y="188"/>
                  </a:lnTo>
                  <a:lnTo>
                    <a:pt x="74" y="172"/>
                  </a:lnTo>
                  <a:lnTo>
                    <a:pt x="55" y="154"/>
                  </a:lnTo>
                  <a:lnTo>
                    <a:pt x="55" y="154"/>
                  </a:lnTo>
                  <a:lnTo>
                    <a:pt x="39" y="133"/>
                  </a:lnTo>
                  <a:lnTo>
                    <a:pt x="25" y="112"/>
                  </a:lnTo>
                  <a:lnTo>
                    <a:pt x="25" y="112"/>
                  </a:lnTo>
                  <a:lnTo>
                    <a:pt x="14" y="87"/>
                  </a:lnTo>
                  <a:lnTo>
                    <a:pt x="6" y="60"/>
                  </a:lnTo>
                  <a:lnTo>
                    <a:pt x="6" y="60"/>
                  </a:lnTo>
                  <a:lnTo>
                    <a:pt x="2" y="35"/>
                  </a:lnTo>
                  <a:lnTo>
                    <a:pt x="0" y="9"/>
                  </a:lnTo>
                  <a:lnTo>
                    <a:pt x="0" y="0"/>
                  </a:lnTo>
                  <a:lnTo>
                    <a:pt x="9" y="0"/>
                  </a:lnTo>
                  <a:lnTo>
                    <a:pt x="147" y="2"/>
                  </a:lnTo>
                  <a:lnTo>
                    <a:pt x="154" y="2"/>
                  </a:lnTo>
                  <a:lnTo>
                    <a:pt x="154" y="9"/>
                  </a:lnTo>
                  <a:lnTo>
                    <a:pt x="154" y="9"/>
                  </a:lnTo>
                  <a:lnTo>
                    <a:pt x="157" y="23"/>
                  </a:lnTo>
                  <a:lnTo>
                    <a:pt x="157" y="23"/>
                  </a:lnTo>
                  <a:lnTo>
                    <a:pt x="162" y="37"/>
                  </a:lnTo>
                  <a:lnTo>
                    <a:pt x="162" y="37"/>
                  </a:lnTo>
                  <a:lnTo>
                    <a:pt x="170" y="50"/>
                  </a:lnTo>
                  <a:lnTo>
                    <a:pt x="170" y="50"/>
                  </a:lnTo>
                  <a:lnTo>
                    <a:pt x="180" y="58"/>
                  </a:lnTo>
                  <a:lnTo>
                    <a:pt x="187" y="64"/>
                  </a:lnTo>
                  <a:lnTo>
                    <a:pt x="184" y="7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21">
              <a:extLst>
                <a:ext uri="{FF2B5EF4-FFF2-40B4-BE49-F238E27FC236}">
                  <a16:creationId xmlns:a16="http://schemas.microsoft.com/office/drawing/2014/main" id="{A6A21AA7-15C1-4FF7-B1A3-F3B059CEBA11}"/>
                </a:ext>
              </a:extLst>
            </p:cNvPr>
            <p:cNvSpPr>
              <a:spLocks/>
            </p:cNvSpPr>
            <p:nvPr/>
          </p:nvSpPr>
          <p:spPr bwMode="auto">
            <a:xfrm>
              <a:off x="1498" y="2163"/>
              <a:ext cx="73" cy="76"/>
            </a:xfrm>
            <a:custGeom>
              <a:avLst/>
              <a:gdLst>
                <a:gd name="T0" fmla="*/ 79 w 146"/>
                <a:gd name="T1" fmla="*/ 150 h 150"/>
                <a:gd name="T2" fmla="*/ 146 w 146"/>
                <a:gd name="T3" fmla="*/ 49 h 150"/>
                <a:gd name="T4" fmla="*/ 146 w 146"/>
                <a:gd name="T5" fmla="*/ 49 h 150"/>
                <a:gd name="T6" fmla="*/ 139 w 146"/>
                <a:gd name="T7" fmla="*/ 42 h 150"/>
                <a:gd name="T8" fmla="*/ 139 w 146"/>
                <a:gd name="T9" fmla="*/ 42 h 150"/>
                <a:gd name="T10" fmla="*/ 134 w 146"/>
                <a:gd name="T11" fmla="*/ 35 h 150"/>
                <a:gd name="T12" fmla="*/ 129 w 146"/>
                <a:gd name="T13" fmla="*/ 28 h 150"/>
                <a:gd name="T14" fmla="*/ 129 w 146"/>
                <a:gd name="T15" fmla="*/ 28 h 150"/>
                <a:gd name="T16" fmla="*/ 125 w 146"/>
                <a:gd name="T17" fmla="*/ 19 h 150"/>
                <a:gd name="T18" fmla="*/ 122 w 146"/>
                <a:gd name="T19" fmla="*/ 10 h 150"/>
                <a:gd name="T20" fmla="*/ 122 w 146"/>
                <a:gd name="T21" fmla="*/ 10 h 150"/>
                <a:gd name="T22" fmla="*/ 120 w 146"/>
                <a:gd name="T23" fmla="*/ 0 h 150"/>
                <a:gd name="T24" fmla="*/ 0 w 146"/>
                <a:gd name="T25" fmla="*/ 0 h 150"/>
                <a:gd name="T26" fmla="*/ 0 w 146"/>
                <a:gd name="T27" fmla="*/ 0 h 150"/>
                <a:gd name="T28" fmla="*/ 2 w 146"/>
                <a:gd name="T29" fmla="*/ 19 h 150"/>
                <a:gd name="T30" fmla="*/ 5 w 146"/>
                <a:gd name="T31" fmla="*/ 39 h 150"/>
                <a:gd name="T32" fmla="*/ 5 w 146"/>
                <a:gd name="T33" fmla="*/ 39 h 150"/>
                <a:gd name="T34" fmla="*/ 12 w 146"/>
                <a:gd name="T35" fmla="*/ 62 h 150"/>
                <a:gd name="T36" fmla="*/ 21 w 146"/>
                <a:gd name="T37" fmla="*/ 85 h 150"/>
                <a:gd name="T38" fmla="*/ 21 w 146"/>
                <a:gd name="T39" fmla="*/ 85 h 150"/>
                <a:gd name="T40" fmla="*/ 35 w 146"/>
                <a:gd name="T41" fmla="*/ 106 h 150"/>
                <a:gd name="T42" fmla="*/ 49 w 146"/>
                <a:gd name="T43" fmla="*/ 124 h 150"/>
                <a:gd name="T44" fmla="*/ 49 w 146"/>
                <a:gd name="T45" fmla="*/ 124 h 150"/>
                <a:gd name="T46" fmla="*/ 63 w 146"/>
                <a:gd name="T47" fmla="*/ 138 h 150"/>
                <a:gd name="T48" fmla="*/ 79 w 146"/>
                <a:gd name="T49"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6" h="150">
                  <a:moveTo>
                    <a:pt x="79" y="150"/>
                  </a:moveTo>
                  <a:lnTo>
                    <a:pt x="146" y="49"/>
                  </a:lnTo>
                  <a:lnTo>
                    <a:pt x="146" y="49"/>
                  </a:lnTo>
                  <a:lnTo>
                    <a:pt x="139" y="42"/>
                  </a:lnTo>
                  <a:lnTo>
                    <a:pt x="139" y="42"/>
                  </a:lnTo>
                  <a:lnTo>
                    <a:pt x="134" y="35"/>
                  </a:lnTo>
                  <a:lnTo>
                    <a:pt x="129" y="28"/>
                  </a:lnTo>
                  <a:lnTo>
                    <a:pt x="129" y="28"/>
                  </a:lnTo>
                  <a:lnTo>
                    <a:pt x="125" y="19"/>
                  </a:lnTo>
                  <a:lnTo>
                    <a:pt x="122" y="10"/>
                  </a:lnTo>
                  <a:lnTo>
                    <a:pt x="122" y="10"/>
                  </a:lnTo>
                  <a:lnTo>
                    <a:pt x="120" y="0"/>
                  </a:lnTo>
                  <a:lnTo>
                    <a:pt x="0" y="0"/>
                  </a:lnTo>
                  <a:lnTo>
                    <a:pt x="0" y="0"/>
                  </a:lnTo>
                  <a:lnTo>
                    <a:pt x="2" y="19"/>
                  </a:lnTo>
                  <a:lnTo>
                    <a:pt x="5" y="39"/>
                  </a:lnTo>
                  <a:lnTo>
                    <a:pt x="5" y="39"/>
                  </a:lnTo>
                  <a:lnTo>
                    <a:pt x="12" y="62"/>
                  </a:lnTo>
                  <a:lnTo>
                    <a:pt x="21" y="85"/>
                  </a:lnTo>
                  <a:lnTo>
                    <a:pt x="21" y="85"/>
                  </a:lnTo>
                  <a:lnTo>
                    <a:pt x="35" y="106"/>
                  </a:lnTo>
                  <a:lnTo>
                    <a:pt x="49" y="124"/>
                  </a:lnTo>
                  <a:lnTo>
                    <a:pt x="49" y="124"/>
                  </a:lnTo>
                  <a:lnTo>
                    <a:pt x="63" y="138"/>
                  </a:lnTo>
                  <a:lnTo>
                    <a:pt x="79" y="1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22">
              <a:extLst>
                <a:ext uri="{FF2B5EF4-FFF2-40B4-BE49-F238E27FC236}">
                  <a16:creationId xmlns:a16="http://schemas.microsoft.com/office/drawing/2014/main" id="{35AEE9BB-8139-4F81-9AA9-B8A9EE5E63D3}"/>
                </a:ext>
              </a:extLst>
            </p:cNvPr>
            <p:cNvSpPr>
              <a:spLocks/>
            </p:cNvSpPr>
            <p:nvPr/>
          </p:nvSpPr>
          <p:spPr bwMode="auto">
            <a:xfrm>
              <a:off x="1468" y="2028"/>
              <a:ext cx="260" cy="261"/>
            </a:xfrm>
            <a:custGeom>
              <a:avLst/>
              <a:gdLst>
                <a:gd name="T0" fmla="*/ 261 w 520"/>
                <a:gd name="T1" fmla="*/ 0 h 522"/>
                <a:gd name="T2" fmla="*/ 312 w 520"/>
                <a:gd name="T3" fmla="*/ 5 h 522"/>
                <a:gd name="T4" fmla="*/ 361 w 520"/>
                <a:gd name="T5" fmla="*/ 19 h 522"/>
                <a:gd name="T6" fmla="*/ 405 w 520"/>
                <a:gd name="T7" fmla="*/ 44 h 522"/>
                <a:gd name="T8" fmla="*/ 444 w 520"/>
                <a:gd name="T9" fmla="*/ 76 h 522"/>
                <a:gd name="T10" fmla="*/ 462 w 520"/>
                <a:gd name="T11" fmla="*/ 94 h 522"/>
                <a:gd name="T12" fmla="*/ 488 w 520"/>
                <a:gd name="T13" fmla="*/ 136 h 522"/>
                <a:gd name="T14" fmla="*/ 509 w 520"/>
                <a:gd name="T15" fmla="*/ 182 h 522"/>
                <a:gd name="T16" fmla="*/ 518 w 520"/>
                <a:gd name="T17" fmla="*/ 234 h 522"/>
                <a:gd name="T18" fmla="*/ 520 w 520"/>
                <a:gd name="T19" fmla="*/ 260 h 522"/>
                <a:gd name="T20" fmla="*/ 515 w 520"/>
                <a:gd name="T21" fmla="*/ 313 h 522"/>
                <a:gd name="T22" fmla="*/ 501 w 520"/>
                <a:gd name="T23" fmla="*/ 363 h 522"/>
                <a:gd name="T24" fmla="*/ 476 w 520"/>
                <a:gd name="T25" fmla="*/ 407 h 522"/>
                <a:gd name="T26" fmla="*/ 444 w 520"/>
                <a:gd name="T27" fmla="*/ 446 h 522"/>
                <a:gd name="T28" fmla="*/ 427 w 520"/>
                <a:gd name="T29" fmla="*/ 462 h 522"/>
                <a:gd name="T30" fmla="*/ 384 w 520"/>
                <a:gd name="T31" fmla="*/ 490 h 522"/>
                <a:gd name="T32" fmla="*/ 338 w 520"/>
                <a:gd name="T33" fmla="*/ 510 h 522"/>
                <a:gd name="T34" fmla="*/ 287 w 520"/>
                <a:gd name="T35" fmla="*/ 520 h 522"/>
                <a:gd name="T36" fmla="*/ 261 w 520"/>
                <a:gd name="T37" fmla="*/ 522 h 522"/>
                <a:gd name="T38" fmla="*/ 208 w 520"/>
                <a:gd name="T39" fmla="*/ 517 h 522"/>
                <a:gd name="T40" fmla="*/ 159 w 520"/>
                <a:gd name="T41" fmla="*/ 501 h 522"/>
                <a:gd name="T42" fmla="*/ 115 w 520"/>
                <a:gd name="T43" fmla="*/ 478 h 522"/>
                <a:gd name="T44" fmla="*/ 76 w 520"/>
                <a:gd name="T45" fmla="*/ 446 h 522"/>
                <a:gd name="T46" fmla="*/ 60 w 520"/>
                <a:gd name="T47" fmla="*/ 426 h 522"/>
                <a:gd name="T48" fmla="*/ 32 w 520"/>
                <a:gd name="T49" fmla="*/ 386 h 522"/>
                <a:gd name="T50" fmla="*/ 12 w 520"/>
                <a:gd name="T51" fmla="*/ 338 h 522"/>
                <a:gd name="T52" fmla="*/ 2 w 520"/>
                <a:gd name="T53" fmla="*/ 287 h 522"/>
                <a:gd name="T54" fmla="*/ 0 w 520"/>
                <a:gd name="T55" fmla="*/ 260 h 522"/>
                <a:gd name="T56" fmla="*/ 5 w 520"/>
                <a:gd name="T57" fmla="*/ 207 h 522"/>
                <a:gd name="T58" fmla="*/ 21 w 520"/>
                <a:gd name="T59" fmla="*/ 159 h 522"/>
                <a:gd name="T60" fmla="*/ 44 w 520"/>
                <a:gd name="T61" fmla="*/ 115 h 522"/>
                <a:gd name="T62" fmla="*/ 76 w 520"/>
                <a:gd name="T63" fmla="*/ 76 h 522"/>
                <a:gd name="T64" fmla="*/ 95 w 520"/>
                <a:gd name="T65" fmla="*/ 58 h 522"/>
                <a:gd name="T66" fmla="*/ 136 w 520"/>
                <a:gd name="T67" fmla="*/ 30 h 522"/>
                <a:gd name="T68" fmla="*/ 183 w 520"/>
                <a:gd name="T69" fmla="*/ 11 h 522"/>
                <a:gd name="T70" fmla="*/ 234 w 520"/>
                <a:gd name="T7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0" h="522">
                  <a:moveTo>
                    <a:pt x="261" y="0"/>
                  </a:moveTo>
                  <a:lnTo>
                    <a:pt x="261" y="0"/>
                  </a:lnTo>
                  <a:lnTo>
                    <a:pt x="287" y="0"/>
                  </a:lnTo>
                  <a:lnTo>
                    <a:pt x="312" y="5"/>
                  </a:lnTo>
                  <a:lnTo>
                    <a:pt x="338" y="11"/>
                  </a:lnTo>
                  <a:lnTo>
                    <a:pt x="361" y="19"/>
                  </a:lnTo>
                  <a:lnTo>
                    <a:pt x="384" y="30"/>
                  </a:lnTo>
                  <a:lnTo>
                    <a:pt x="405" y="44"/>
                  </a:lnTo>
                  <a:lnTo>
                    <a:pt x="427" y="58"/>
                  </a:lnTo>
                  <a:lnTo>
                    <a:pt x="444" y="76"/>
                  </a:lnTo>
                  <a:lnTo>
                    <a:pt x="444" y="76"/>
                  </a:lnTo>
                  <a:lnTo>
                    <a:pt x="462" y="94"/>
                  </a:lnTo>
                  <a:lnTo>
                    <a:pt x="476" y="115"/>
                  </a:lnTo>
                  <a:lnTo>
                    <a:pt x="488" y="136"/>
                  </a:lnTo>
                  <a:lnTo>
                    <a:pt x="501" y="159"/>
                  </a:lnTo>
                  <a:lnTo>
                    <a:pt x="509" y="182"/>
                  </a:lnTo>
                  <a:lnTo>
                    <a:pt x="515" y="207"/>
                  </a:lnTo>
                  <a:lnTo>
                    <a:pt x="518" y="234"/>
                  </a:lnTo>
                  <a:lnTo>
                    <a:pt x="520" y="260"/>
                  </a:lnTo>
                  <a:lnTo>
                    <a:pt x="520" y="260"/>
                  </a:lnTo>
                  <a:lnTo>
                    <a:pt x="518" y="287"/>
                  </a:lnTo>
                  <a:lnTo>
                    <a:pt x="515" y="313"/>
                  </a:lnTo>
                  <a:lnTo>
                    <a:pt x="509" y="338"/>
                  </a:lnTo>
                  <a:lnTo>
                    <a:pt x="501" y="363"/>
                  </a:lnTo>
                  <a:lnTo>
                    <a:pt x="488" y="386"/>
                  </a:lnTo>
                  <a:lnTo>
                    <a:pt x="476" y="407"/>
                  </a:lnTo>
                  <a:lnTo>
                    <a:pt x="462" y="426"/>
                  </a:lnTo>
                  <a:lnTo>
                    <a:pt x="444" y="446"/>
                  </a:lnTo>
                  <a:lnTo>
                    <a:pt x="444" y="446"/>
                  </a:lnTo>
                  <a:lnTo>
                    <a:pt x="427" y="462"/>
                  </a:lnTo>
                  <a:lnTo>
                    <a:pt x="405" y="478"/>
                  </a:lnTo>
                  <a:lnTo>
                    <a:pt x="384" y="490"/>
                  </a:lnTo>
                  <a:lnTo>
                    <a:pt x="361" y="501"/>
                  </a:lnTo>
                  <a:lnTo>
                    <a:pt x="338" y="510"/>
                  </a:lnTo>
                  <a:lnTo>
                    <a:pt x="312" y="517"/>
                  </a:lnTo>
                  <a:lnTo>
                    <a:pt x="287" y="520"/>
                  </a:lnTo>
                  <a:lnTo>
                    <a:pt x="261" y="522"/>
                  </a:lnTo>
                  <a:lnTo>
                    <a:pt x="261" y="522"/>
                  </a:lnTo>
                  <a:lnTo>
                    <a:pt x="234" y="520"/>
                  </a:lnTo>
                  <a:lnTo>
                    <a:pt x="208" y="517"/>
                  </a:lnTo>
                  <a:lnTo>
                    <a:pt x="183" y="510"/>
                  </a:lnTo>
                  <a:lnTo>
                    <a:pt x="159" y="501"/>
                  </a:lnTo>
                  <a:lnTo>
                    <a:pt x="136" y="490"/>
                  </a:lnTo>
                  <a:lnTo>
                    <a:pt x="115" y="478"/>
                  </a:lnTo>
                  <a:lnTo>
                    <a:pt x="95" y="462"/>
                  </a:lnTo>
                  <a:lnTo>
                    <a:pt x="76" y="446"/>
                  </a:lnTo>
                  <a:lnTo>
                    <a:pt x="76" y="446"/>
                  </a:lnTo>
                  <a:lnTo>
                    <a:pt x="60" y="426"/>
                  </a:lnTo>
                  <a:lnTo>
                    <a:pt x="44" y="407"/>
                  </a:lnTo>
                  <a:lnTo>
                    <a:pt x="32" y="386"/>
                  </a:lnTo>
                  <a:lnTo>
                    <a:pt x="21" y="363"/>
                  </a:lnTo>
                  <a:lnTo>
                    <a:pt x="12" y="338"/>
                  </a:lnTo>
                  <a:lnTo>
                    <a:pt x="5" y="313"/>
                  </a:lnTo>
                  <a:lnTo>
                    <a:pt x="2" y="287"/>
                  </a:lnTo>
                  <a:lnTo>
                    <a:pt x="0" y="260"/>
                  </a:lnTo>
                  <a:lnTo>
                    <a:pt x="0" y="260"/>
                  </a:lnTo>
                  <a:lnTo>
                    <a:pt x="2" y="234"/>
                  </a:lnTo>
                  <a:lnTo>
                    <a:pt x="5" y="207"/>
                  </a:lnTo>
                  <a:lnTo>
                    <a:pt x="12" y="182"/>
                  </a:lnTo>
                  <a:lnTo>
                    <a:pt x="21" y="159"/>
                  </a:lnTo>
                  <a:lnTo>
                    <a:pt x="32" y="136"/>
                  </a:lnTo>
                  <a:lnTo>
                    <a:pt x="44" y="115"/>
                  </a:lnTo>
                  <a:lnTo>
                    <a:pt x="60" y="94"/>
                  </a:lnTo>
                  <a:lnTo>
                    <a:pt x="76" y="76"/>
                  </a:lnTo>
                  <a:lnTo>
                    <a:pt x="76" y="76"/>
                  </a:lnTo>
                  <a:lnTo>
                    <a:pt x="95" y="58"/>
                  </a:lnTo>
                  <a:lnTo>
                    <a:pt x="115" y="44"/>
                  </a:lnTo>
                  <a:lnTo>
                    <a:pt x="136" y="30"/>
                  </a:lnTo>
                  <a:lnTo>
                    <a:pt x="159" y="19"/>
                  </a:lnTo>
                  <a:lnTo>
                    <a:pt x="183" y="11"/>
                  </a:lnTo>
                  <a:lnTo>
                    <a:pt x="208" y="5"/>
                  </a:lnTo>
                  <a:lnTo>
                    <a:pt x="234" y="0"/>
                  </a:lnTo>
                  <a:lnTo>
                    <a:pt x="2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5" name="Rectangle 54">
            <a:extLst>
              <a:ext uri="{FF2B5EF4-FFF2-40B4-BE49-F238E27FC236}">
                <a16:creationId xmlns:a16="http://schemas.microsoft.com/office/drawing/2014/main" id="{33150C4C-777E-4684-B34E-500D682BC667}"/>
              </a:ext>
            </a:extLst>
          </p:cNvPr>
          <p:cNvSpPr/>
          <p:nvPr userDrawn="1"/>
        </p:nvSpPr>
        <p:spPr>
          <a:xfrm>
            <a:off x="1752809" y="1433842"/>
            <a:ext cx="487330" cy="968824"/>
          </a:xfrm>
          <a:prstGeom prst="rect">
            <a:avLst/>
          </a:prstGeom>
          <a:solidFill>
            <a:srgbClr val="008FD4"/>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6820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Chapter A">
    <p:bg bwMode="auto">
      <p:bgPr>
        <a:gradFill>
          <a:gsLst>
            <a:gs pos="77000">
              <a:srgbClr val="00AAFF"/>
            </a:gs>
            <a:gs pos="0">
              <a:srgbClr val="0066B3"/>
            </a:gs>
          </a:gsLst>
          <a:path path="circle">
            <a:fillToRect l="100000" t="100000"/>
          </a:path>
        </a:gradFill>
        <a:effectLst/>
      </p:bgPr>
    </p:bg>
    <p:spTree>
      <p:nvGrpSpPr>
        <p:cNvPr id="1" name=""/>
        <p:cNvGrpSpPr/>
        <p:nvPr/>
      </p:nvGrpSpPr>
      <p:grpSpPr>
        <a:xfrm>
          <a:off x="0" y="0"/>
          <a:ext cx="0" cy="0"/>
          <a:chOff x="0" y="0"/>
          <a:chExt cx="0" cy="0"/>
        </a:xfrm>
      </p:grpSpPr>
      <p:sp>
        <p:nvSpPr>
          <p:cNvPr id="2" name="Chapter Title"/>
          <p:cNvSpPr>
            <a:spLocks noGrp="1"/>
          </p:cNvSpPr>
          <p:nvPr>
            <p:ph type="title" hasCustomPrompt="1"/>
          </p:nvPr>
        </p:nvSpPr>
        <p:spPr>
          <a:xfrm>
            <a:off x="1475657" y="2157764"/>
            <a:ext cx="6192687" cy="827972"/>
          </a:xfrm>
          <a:noFill/>
        </p:spPr>
        <p:txBody>
          <a:bodyPr vert="horz" lIns="0" tIns="0" rIns="0" bIns="0" rtlCol="0" anchor="ctr" anchorCtr="0">
            <a:noAutofit/>
          </a:bodyPr>
          <a:lstStyle>
            <a:lvl1pPr algn="ctr">
              <a:lnSpc>
                <a:spcPts val="3300"/>
              </a:lnSpc>
              <a:defRPr lang="en-GB" sz="3200">
                <a:solidFill>
                  <a:schemeClr val="bg1"/>
                </a:solidFill>
                <a:latin typeface="Arial Black" panose="020B0A04020102020204" pitchFamily="34" charset="0"/>
                <a:ea typeface="+mn-ea"/>
                <a:cs typeface="+mn-cs"/>
              </a:defRPr>
            </a:lvl1pPr>
          </a:lstStyle>
          <a:p>
            <a:pPr marL="0" lvl="0" indent="0">
              <a:lnSpc>
                <a:spcPct val="100000"/>
              </a:lnSpc>
              <a:spcBef>
                <a:spcPts val="0"/>
              </a:spcBef>
              <a:spcAft>
                <a:spcPts val="0"/>
              </a:spcAft>
              <a:buClr>
                <a:schemeClr val="accent1"/>
              </a:buClr>
              <a:buSzPct val="80000"/>
              <a:buFont typeface="Wingdings" panose="05000000000000000000" pitchFamily="2" charset="2"/>
            </a:pPr>
            <a:r>
              <a:rPr lang="en-US" dirty="0"/>
              <a:t>Chapter title</a:t>
            </a:r>
            <a:endParaRPr lang="en-GB" dirty="0"/>
          </a:p>
        </p:txBody>
      </p:sp>
      <p:sp>
        <p:nvSpPr>
          <p:cNvPr id="6" name="Date Placeholder 5">
            <a:extLst>
              <a:ext uri="{FF2B5EF4-FFF2-40B4-BE49-F238E27FC236}">
                <a16:creationId xmlns:a16="http://schemas.microsoft.com/office/drawing/2014/main" id="{6CAB6A5B-D191-7849-8B3A-7EE82E413A44}"/>
              </a:ext>
            </a:extLst>
          </p:cNvPr>
          <p:cNvSpPr>
            <a:spLocks noGrp="1"/>
          </p:cNvSpPr>
          <p:nvPr>
            <p:ph type="dt" sz="half" idx="17"/>
          </p:nvPr>
        </p:nvSpPr>
        <p:spPr>
          <a:xfrm>
            <a:off x="540000" y="4903200"/>
            <a:ext cx="540000" cy="250031"/>
          </a:xfrm>
        </p:spPr>
        <p:txBody>
          <a:bodyPr/>
          <a:lstStyle/>
          <a:p>
            <a:pPr algn="l"/>
            <a:r>
              <a:rPr lang="en-US"/>
              <a:t>29/07/2021</a:t>
            </a:r>
            <a:endParaRPr lang="en-US" dirty="0"/>
          </a:p>
        </p:txBody>
      </p:sp>
      <p:sp>
        <p:nvSpPr>
          <p:cNvPr id="7" name="Footer Placeholder 6">
            <a:extLst>
              <a:ext uri="{FF2B5EF4-FFF2-40B4-BE49-F238E27FC236}">
                <a16:creationId xmlns:a16="http://schemas.microsoft.com/office/drawing/2014/main" id="{AC380A40-20EC-C144-8776-20040B7BCBDD}"/>
              </a:ext>
            </a:extLst>
          </p:cNvPr>
          <p:cNvSpPr>
            <a:spLocks noGrp="1"/>
          </p:cNvSpPr>
          <p:nvPr>
            <p:ph type="ftr" sz="quarter" idx="18"/>
          </p:nvPr>
        </p:nvSpPr>
        <p:spPr>
          <a:xfrm>
            <a:off x="1152824" y="4903200"/>
            <a:ext cx="6660000" cy="250031"/>
          </a:xfrm>
        </p:spPr>
        <p:txBody>
          <a:bodyPr/>
          <a:lstStyle>
            <a:lvl1pPr algn="l">
              <a:defRPr/>
            </a:lvl1pPr>
          </a:lstStyle>
          <a:p>
            <a:r>
              <a:rPr lang="en-US"/>
              <a:t>OECD-NEA | Market Insights on SMR as a Solution for Market Applications</a:t>
            </a:r>
            <a:endParaRPr lang="en-US" dirty="0"/>
          </a:p>
        </p:txBody>
      </p:sp>
      <p:sp>
        <p:nvSpPr>
          <p:cNvPr id="8" name="Slide Number Placeholder 7">
            <a:extLst>
              <a:ext uri="{FF2B5EF4-FFF2-40B4-BE49-F238E27FC236}">
                <a16:creationId xmlns:a16="http://schemas.microsoft.com/office/drawing/2014/main" id="{DB92EEBC-D24D-9142-8493-3885E0E71049}"/>
              </a:ext>
            </a:extLst>
          </p:cNvPr>
          <p:cNvSpPr>
            <a:spLocks noGrp="1"/>
          </p:cNvSpPr>
          <p:nvPr>
            <p:ph type="sldNum" sz="quarter" idx="19"/>
          </p:nvPr>
        </p:nvSpPr>
        <p:spPr>
          <a:xfrm>
            <a:off x="8280000" y="4903200"/>
            <a:ext cx="649285" cy="250031"/>
          </a:xfrm>
        </p:spPr>
        <p:txBody>
          <a:bodyPr/>
          <a:lstStyle/>
          <a:p>
            <a:fld id="{733122C9-A0B9-462F-8757-0847AD287B63}" type="slidenum">
              <a:rPr lang="en-US" smtClean="0"/>
              <a:pPr/>
              <a:t>‹#›</a:t>
            </a:fld>
            <a:endParaRPr lang="en-US" dirty="0"/>
          </a:p>
        </p:txBody>
      </p:sp>
      <p:grpSp>
        <p:nvGrpSpPr>
          <p:cNvPr id="12" name="Group 11">
            <a:extLst>
              <a:ext uri="{FF2B5EF4-FFF2-40B4-BE49-F238E27FC236}">
                <a16:creationId xmlns:a16="http://schemas.microsoft.com/office/drawing/2014/main" id="{FDD074F7-D1D6-0F41-B67C-B8565DCB6811}"/>
              </a:ext>
            </a:extLst>
          </p:cNvPr>
          <p:cNvGrpSpPr/>
          <p:nvPr userDrawn="1"/>
        </p:nvGrpSpPr>
        <p:grpSpPr>
          <a:xfrm>
            <a:off x="1138314" y="638621"/>
            <a:ext cx="6867375" cy="3855147"/>
            <a:chOff x="1138314" y="638621"/>
            <a:chExt cx="6867375" cy="3855147"/>
          </a:xfrm>
          <a:solidFill>
            <a:schemeClr val="bg1"/>
          </a:solidFill>
        </p:grpSpPr>
        <p:sp>
          <p:nvSpPr>
            <p:cNvPr id="14" name="L-shape 13">
              <a:extLst>
                <a:ext uri="{FF2B5EF4-FFF2-40B4-BE49-F238E27FC236}">
                  <a16:creationId xmlns:a16="http://schemas.microsoft.com/office/drawing/2014/main" id="{248EA74F-DEAF-C040-AF9F-3EC9EE8C9259}"/>
                </a:ext>
              </a:extLst>
            </p:cNvPr>
            <p:cNvSpPr/>
            <p:nvPr userDrawn="1"/>
          </p:nvSpPr>
          <p:spPr>
            <a:xfrm rot="5400000" flipH="1" flipV="1">
              <a:off x="6990138" y="3478216"/>
              <a:ext cx="1015156" cy="1015947"/>
            </a:xfrm>
            <a:prstGeom prst="corner">
              <a:avLst>
                <a:gd name="adj1" fmla="val 32977"/>
                <a:gd name="adj2" fmla="val 335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5" name="L-shape 14">
              <a:extLst>
                <a:ext uri="{FF2B5EF4-FFF2-40B4-BE49-F238E27FC236}">
                  <a16:creationId xmlns:a16="http://schemas.microsoft.com/office/drawing/2014/main" id="{090507C8-E230-1749-8F3A-5337AE65E16B}"/>
                </a:ext>
              </a:extLst>
            </p:cNvPr>
            <p:cNvSpPr/>
            <p:nvPr userDrawn="1"/>
          </p:nvSpPr>
          <p:spPr>
            <a:xfrm rot="5400000">
              <a:off x="1138710" y="638225"/>
              <a:ext cx="1015156" cy="1015947"/>
            </a:xfrm>
            <a:prstGeom prst="corner">
              <a:avLst>
                <a:gd name="adj1" fmla="val 32977"/>
                <a:gd name="adj2" fmla="val 335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grpSp>
    </p:spTree>
    <p:extLst>
      <p:ext uri="{BB962C8B-B14F-4D97-AF65-F5344CB8AC3E}">
        <p14:creationId xmlns:p14="http://schemas.microsoft.com/office/powerpoint/2010/main" val="4107036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bwMode="gray">
          <a:xfrm>
            <a:off x="540849" y="343608"/>
            <a:ext cx="7028166" cy="684213"/>
          </a:xfrm>
          <a:prstGeom prst="rect">
            <a:avLst/>
          </a:prstGeom>
        </p:spPr>
        <p:txBody>
          <a:bodyPr vert="horz" lIns="0" tIns="0" rIns="0" bIns="0" rtlCol="0" anchor="ctr" anchorCtr="0">
            <a:noAutofit/>
          </a:bodyPr>
          <a:lstStyle/>
          <a:p>
            <a:r>
              <a:rPr lang="en-US" noProof="0" dirty="0"/>
              <a:t>Title</a:t>
            </a:r>
          </a:p>
        </p:txBody>
      </p:sp>
      <p:sp>
        <p:nvSpPr>
          <p:cNvPr id="3" name="Text Placeholder"/>
          <p:cNvSpPr>
            <a:spLocks noGrp="1"/>
          </p:cNvSpPr>
          <p:nvPr>
            <p:ph type="body" idx="1"/>
          </p:nvPr>
        </p:nvSpPr>
        <p:spPr bwMode="gray">
          <a:xfrm>
            <a:off x="584795" y="1492250"/>
            <a:ext cx="8018356" cy="3039270"/>
          </a:xfrm>
          <a:prstGeom prst="rect">
            <a:avLst/>
          </a:prstGeom>
        </p:spPr>
        <p:txBody>
          <a:bodyPr vert="horz" lIns="0" tIns="0" rIns="0" bIns="0" rtlCol="0" anchor="t" anchorCtr="0">
            <a:noAutofit/>
          </a:bodyPr>
          <a:lstStyle/>
          <a:p>
            <a:pPr lvl="0"/>
            <a:r>
              <a:rPr lang="en-US" noProof="0" dirty="0"/>
              <a:t>Text level 1</a:t>
            </a:r>
          </a:p>
          <a:p>
            <a:pPr lvl="1"/>
            <a:r>
              <a:rPr lang="en-US" noProof="0" dirty="0"/>
              <a:t>Text level 2</a:t>
            </a:r>
          </a:p>
          <a:p>
            <a:pPr lvl="2"/>
            <a:r>
              <a:rPr lang="en-US" noProof="0" dirty="0"/>
              <a:t>Text level 3</a:t>
            </a:r>
          </a:p>
          <a:p>
            <a:pPr lvl="3"/>
            <a:r>
              <a:rPr lang="en-US" noProof="0" dirty="0"/>
              <a:t>Text level 4</a:t>
            </a:r>
          </a:p>
          <a:p>
            <a:pPr lvl="4"/>
            <a:r>
              <a:rPr lang="en-US" noProof="0" dirty="0"/>
              <a:t>Text level 5</a:t>
            </a:r>
          </a:p>
        </p:txBody>
      </p:sp>
      <p:sp>
        <p:nvSpPr>
          <p:cNvPr id="10" name="TxtMention"/>
          <p:cNvSpPr txBox="1"/>
          <p:nvPr userDrawn="1"/>
        </p:nvSpPr>
        <p:spPr>
          <a:xfrm>
            <a:off x="8890000" y="3867894"/>
            <a:ext cx="261610" cy="635000"/>
          </a:xfrm>
          <a:prstGeom prst="rect">
            <a:avLst/>
          </a:prstGeom>
          <a:noFill/>
        </p:spPr>
        <p:txBody>
          <a:bodyPr vert="mongolianVert" rtlCol="0">
            <a:spAutoFit/>
          </a:bodyPr>
          <a:lstStyle/>
          <a:p>
            <a:pPr algn="r"/>
            <a:r>
              <a:rPr lang="en-GB" sz="500" b="1">
                <a:solidFill>
                  <a:srgbClr val="FF6E23"/>
                </a:solidFill>
                <a:latin typeface="Arial" panose="020B0604020202020204" pitchFamily="34" charset="0"/>
              </a:rPr>
              <a:t>RESTRICTED</a:t>
            </a:r>
            <a:endParaRPr lang="en-GB" sz="500" b="1" dirty="0">
              <a:solidFill>
                <a:srgbClr val="FF6E23"/>
              </a:solidFill>
              <a:latin typeface="Arial" panose="020B0604020202020204" pitchFamily="34" charset="0"/>
            </a:endParaRPr>
          </a:p>
        </p:txBody>
      </p:sp>
      <p:sp>
        <p:nvSpPr>
          <p:cNvPr id="4" name="Date Placeholder"/>
          <p:cNvSpPr>
            <a:spLocks noGrp="1"/>
          </p:cNvSpPr>
          <p:nvPr>
            <p:ph type="dt" sz="half" idx="2"/>
          </p:nvPr>
        </p:nvSpPr>
        <p:spPr bwMode="auto">
          <a:xfrm>
            <a:off x="539748" y="4968000"/>
            <a:ext cx="540251" cy="250031"/>
          </a:xfrm>
          <a:prstGeom prst="rect">
            <a:avLst/>
          </a:prstGeom>
        </p:spPr>
        <p:txBody>
          <a:bodyPr vert="horz" lIns="0" tIns="54000" rIns="0" bIns="0" rtlCol="0" anchor="t" anchorCtr="0">
            <a:noAutofit/>
          </a:bodyPr>
          <a:lstStyle>
            <a:lvl1pPr algn="ctr">
              <a:defRPr sz="700">
                <a:solidFill>
                  <a:srgbClr val="DCDCDC"/>
                </a:solidFill>
              </a:defRPr>
            </a:lvl1pPr>
          </a:lstStyle>
          <a:p>
            <a:pPr algn="l"/>
            <a:r>
              <a:rPr lang="en-US"/>
              <a:t>29/07/2021</a:t>
            </a:r>
            <a:endParaRPr lang="en-US" dirty="0"/>
          </a:p>
        </p:txBody>
      </p:sp>
      <p:sp>
        <p:nvSpPr>
          <p:cNvPr id="5" name="Footer Placeholder"/>
          <p:cNvSpPr>
            <a:spLocks noGrp="1"/>
          </p:cNvSpPr>
          <p:nvPr>
            <p:ph type="ftr" sz="quarter" idx="3"/>
          </p:nvPr>
        </p:nvSpPr>
        <p:spPr bwMode="auto">
          <a:xfrm>
            <a:off x="1152000" y="4968000"/>
            <a:ext cx="6660000" cy="250031"/>
          </a:xfrm>
          <a:prstGeom prst="rect">
            <a:avLst/>
          </a:prstGeom>
        </p:spPr>
        <p:txBody>
          <a:bodyPr vert="horz" lIns="0" tIns="54000" rIns="0" bIns="0" rtlCol="0" anchor="t" anchorCtr="0">
            <a:noAutofit/>
          </a:bodyPr>
          <a:lstStyle>
            <a:lvl1pPr algn="l">
              <a:defRPr sz="700">
                <a:solidFill>
                  <a:srgbClr val="DCDCDC"/>
                </a:solidFill>
              </a:defRPr>
            </a:lvl1pPr>
          </a:lstStyle>
          <a:p>
            <a:pPr algn="l"/>
            <a:r>
              <a:rPr lang="en-US"/>
              <a:t>OECD-NEA | Market Insights on SMR as a Solution for Market Applications</a:t>
            </a:r>
            <a:endParaRPr lang="en-US" dirty="0"/>
          </a:p>
        </p:txBody>
      </p:sp>
      <p:sp>
        <p:nvSpPr>
          <p:cNvPr id="6" name="slide numbering Placeholder"/>
          <p:cNvSpPr>
            <a:spLocks noGrp="1"/>
          </p:cNvSpPr>
          <p:nvPr>
            <p:ph type="sldNum" sz="quarter" idx="4"/>
          </p:nvPr>
        </p:nvSpPr>
        <p:spPr bwMode="auto">
          <a:xfrm>
            <a:off x="7812360" y="4968000"/>
            <a:ext cx="649285" cy="250031"/>
          </a:xfrm>
          <a:prstGeom prst="rect">
            <a:avLst/>
          </a:prstGeom>
        </p:spPr>
        <p:txBody>
          <a:bodyPr vert="horz" lIns="0" tIns="54000" rIns="0" bIns="0" rtlCol="0" anchor="t" anchorCtr="0">
            <a:noAutofit/>
          </a:bodyPr>
          <a:lstStyle>
            <a:lvl1pPr algn="r">
              <a:defRPr sz="700">
                <a:solidFill>
                  <a:srgbClr val="DCDCDC"/>
                </a:solidFill>
              </a:defRPr>
            </a:lvl1pPr>
          </a:lstStyle>
          <a:p>
            <a:fld id="{733122C9-A0B9-462F-8757-0847AD287B63}" type="slidenum">
              <a:rPr lang="en-US" smtClean="0"/>
              <a:pPr/>
              <a:t>‹#›</a:t>
            </a:fld>
            <a:endParaRPr lang="en-US" dirty="0"/>
          </a:p>
        </p:txBody>
      </p:sp>
      <p:grpSp>
        <p:nvGrpSpPr>
          <p:cNvPr id="29" name="Group 28">
            <a:extLst>
              <a:ext uri="{FF2B5EF4-FFF2-40B4-BE49-F238E27FC236}">
                <a16:creationId xmlns:a16="http://schemas.microsoft.com/office/drawing/2014/main" id="{D4173AA7-E3CC-4F48-9978-886C39755F62}"/>
              </a:ext>
            </a:extLst>
          </p:cNvPr>
          <p:cNvGrpSpPr/>
          <p:nvPr userDrawn="1"/>
        </p:nvGrpSpPr>
        <p:grpSpPr>
          <a:xfrm>
            <a:off x="-1" y="-2131"/>
            <a:ext cx="9144001" cy="5149100"/>
            <a:chOff x="-1" y="-2131"/>
            <a:chExt cx="9144001" cy="5149100"/>
          </a:xfrm>
        </p:grpSpPr>
        <p:sp>
          <p:nvSpPr>
            <p:cNvPr id="7" name="L-shape 6">
              <a:extLst>
                <a:ext uri="{FF2B5EF4-FFF2-40B4-BE49-F238E27FC236}">
                  <a16:creationId xmlns:a16="http://schemas.microsoft.com/office/drawing/2014/main" id="{17327E46-BC09-9849-806A-E1287A295CFB}"/>
                </a:ext>
              </a:extLst>
            </p:cNvPr>
            <p:cNvSpPr/>
            <p:nvPr userDrawn="1"/>
          </p:nvSpPr>
          <p:spPr>
            <a:xfrm rot="5400000">
              <a:off x="210" y="-2342"/>
              <a:ext cx="540428" cy="540849"/>
            </a:xfrm>
            <a:prstGeom prst="corner">
              <a:avLst>
                <a:gd name="adj1" fmla="val 32977"/>
                <a:gd name="adj2" fmla="val 335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24" name="L-shape 23">
              <a:extLst>
                <a:ext uri="{FF2B5EF4-FFF2-40B4-BE49-F238E27FC236}">
                  <a16:creationId xmlns:a16="http://schemas.microsoft.com/office/drawing/2014/main" id="{0FAD1E09-050A-1649-A607-2E1FA1CC1881}"/>
                </a:ext>
              </a:extLst>
            </p:cNvPr>
            <p:cNvSpPr/>
            <p:nvPr userDrawn="1"/>
          </p:nvSpPr>
          <p:spPr>
            <a:xfrm rot="5400000" flipH="1" flipV="1">
              <a:off x="8603362" y="4606330"/>
              <a:ext cx="540428" cy="540849"/>
            </a:xfrm>
            <a:prstGeom prst="corner">
              <a:avLst>
                <a:gd name="adj1" fmla="val 32977"/>
                <a:gd name="adj2" fmla="val 33563"/>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grpSp>
      <p:pic>
        <p:nvPicPr>
          <p:cNvPr id="28" name="Picture 27" descr="Logo&#10;&#10;Description automatically generated">
            <a:extLst>
              <a:ext uri="{FF2B5EF4-FFF2-40B4-BE49-F238E27FC236}">
                <a16:creationId xmlns:a16="http://schemas.microsoft.com/office/drawing/2014/main" id="{5D4E19AB-1035-6647-AC8F-876D9F5CD994}"/>
              </a:ext>
            </a:extLst>
          </p:cNvPr>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7569016" y="299268"/>
            <a:ext cx="1107440" cy="309880"/>
          </a:xfrm>
          <a:prstGeom prst="rect">
            <a:avLst/>
          </a:prstGeom>
        </p:spPr>
      </p:pic>
      <p:cxnSp>
        <p:nvCxnSpPr>
          <p:cNvPr id="31" name="Straight Connector 30">
            <a:extLst>
              <a:ext uri="{FF2B5EF4-FFF2-40B4-BE49-F238E27FC236}">
                <a16:creationId xmlns:a16="http://schemas.microsoft.com/office/drawing/2014/main" id="{64507CC3-727B-C146-94B7-B624C1F310E8}"/>
              </a:ext>
            </a:extLst>
          </p:cNvPr>
          <p:cNvCxnSpPr>
            <a:stCxn id="5" idx="1"/>
            <a:endCxn id="5" idx="1"/>
          </p:cNvCxnSpPr>
          <p:nvPr userDrawn="1"/>
        </p:nvCxnSpPr>
        <p:spPr>
          <a:xfrm>
            <a:off x="1152000" y="5093016"/>
            <a:ext cx="0" cy="0"/>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57" r:id="rId1"/>
    <p:sldLayoutId id="2147483998" r:id="rId2"/>
    <p:sldLayoutId id="2147483955" r:id="rId3"/>
    <p:sldLayoutId id="2147483959" r:id="rId4"/>
    <p:sldLayoutId id="2147484020" r:id="rId5"/>
    <p:sldLayoutId id="2147484019" r:id="rId6"/>
    <p:sldLayoutId id="2147484022" r:id="rId7"/>
    <p:sldLayoutId id="2147483963" r:id="rId8"/>
    <p:sldLayoutId id="2147483954" r:id="rId9"/>
    <p:sldLayoutId id="2147483949" r:id="rId10"/>
    <p:sldLayoutId id="2147483951" r:id="rId11"/>
    <p:sldLayoutId id="2147483952" r:id="rId12"/>
    <p:sldLayoutId id="2147483953" r:id="rId13"/>
    <p:sldLayoutId id="2147483950" r:id="rId14"/>
    <p:sldLayoutId id="2147483961" r:id="rId15"/>
    <p:sldLayoutId id="2147483962" r:id="rId16"/>
    <p:sldLayoutId id="2147483808" r:id="rId17"/>
    <p:sldLayoutId id="2147483882" r:id="rId18"/>
    <p:sldLayoutId id="2147483938" r:id="rId19"/>
    <p:sldLayoutId id="2147483809" r:id="rId20"/>
    <p:sldLayoutId id="2147483939" r:id="rId21"/>
    <p:sldLayoutId id="2147483941" r:id="rId22"/>
    <p:sldLayoutId id="2147483944" r:id="rId23"/>
    <p:sldLayoutId id="2147483889" r:id="rId24"/>
    <p:sldLayoutId id="2147483890" r:id="rId25"/>
    <p:sldLayoutId id="2147483936" r:id="rId26"/>
    <p:sldLayoutId id="2147483810" r:id="rId27"/>
    <p:sldLayoutId id="2147483958" r:id="rId28"/>
    <p:sldLayoutId id="2147484024" r:id="rId29"/>
    <p:sldLayoutId id="2147484018" r:id="rId3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l" defTabSz="914400" rtl="0" eaLnBrk="1" latinLnBrk="0" hangingPunct="1">
        <a:lnSpc>
          <a:spcPct val="90000"/>
        </a:lnSpc>
        <a:spcBef>
          <a:spcPct val="0"/>
        </a:spcBef>
        <a:buNone/>
        <a:defRPr sz="2800" b="0" kern="1200" cap="none" baseline="0">
          <a:gradFill>
            <a:gsLst>
              <a:gs pos="0">
                <a:srgbClr val="00AAFF"/>
              </a:gs>
              <a:gs pos="100000">
                <a:srgbClr val="0066B3"/>
              </a:gs>
            </a:gsLst>
            <a:lin ang="2700000" scaled="0"/>
          </a:gradFill>
          <a:latin typeface="Arial Black" panose="020B0A04020102020204" pitchFamily="34" charset="0"/>
          <a:ea typeface="+mj-ea"/>
          <a:cs typeface="+mj-cs"/>
        </a:defRPr>
      </a:lvl1pPr>
    </p:titleStyle>
    <p:bodyStyle>
      <a:lvl1pPr marL="180000" indent="-180000" algn="l" defTabSz="914400"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1500" kern="1200">
          <a:solidFill>
            <a:schemeClr val="tx1"/>
          </a:solidFill>
          <a:latin typeface="Arial" panose="020B0604020202020204" pitchFamily="34" charset="0"/>
          <a:ea typeface="+mn-ea"/>
          <a:cs typeface="Arial" panose="020B0604020202020204" pitchFamily="34" charset="0"/>
        </a:defRPr>
      </a:lvl1pPr>
      <a:lvl2pPr marL="432000" indent="-252000" algn="l" defTabSz="914400" rtl="0" eaLnBrk="1" latinLnBrk="0" hangingPunct="1">
        <a:lnSpc>
          <a:spcPct val="105000"/>
        </a:lnSpc>
        <a:spcBef>
          <a:spcPts val="600"/>
        </a:spcBef>
        <a:spcAft>
          <a:spcPts val="600"/>
        </a:spcAft>
        <a:buClr>
          <a:schemeClr val="accent1"/>
        </a:buClr>
        <a:buSzPct val="90000"/>
        <a:buFont typeface="Courier New" panose="02070309020205020404" pitchFamily="49" charset="0"/>
        <a:buChar char="o"/>
        <a:defRPr sz="1300" kern="1200">
          <a:solidFill>
            <a:schemeClr val="tx1"/>
          </a:solidFill>
          <a:latin typeface="Arial" panose="020B0604020202020204" pitchFamily="34" charset="0"/>
          <a:ea typeface="+mn-ea"/>
          <a:cs typeface="Arial" panose="020B0604020202020204" pitchFamily="34" charset="0"/>
        </a:defRPr>
      </a:lvl2pPr>
      <a:lvl3pPr marL="576000" indent="-144000" algn="l" defTabSz="914400" rtl="0" eaLnBrk="1" latinLnBrk="0" hangingPunct="1">
        <a:lnSpc>
          <a:spcPct val="105000"/>
        </a:lnSpc>
        <a:spcBef>
          <a:spcPts val="600"/>
        </a:spcBef>
        <a:spcAft>
          <a:spcPts val="600"/>
        </a:spcAft>
        <a:buClr>
          <a:srgbClr val="00AAFF"/>
        </a:buClr>
        <a:buSzPct val="100000"/>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828000" indent="-252000" algn="l" defTabSz="914400" rtl="0" eaLnBrk="1" latinLnBrk="0" hangingPunct="1">
        <a:lnSpc>
          <a:spcPct val="105000"/>
        </a:lnSpc>
        <a:spcBef>
          <a:spcPts val="600"/>
        </a:spcBef>
        <a:spcAft>
          <a:spcPts val="600"/>
        </a:spcAft>
        <a:buClr>
          <a:srgbClr val="1C2691"/>
        </a:buClr>
        <a:buSzPct val="80000"/>
        <a:buFont typeface="Arial"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972000" indent="-144000" algn="l" defTabSz="914400" rtl="0" eaLnBrk="1" latinLnBrk="0" hangingPunct="1">
        <a:lnSpc>
          <a:spcPct val="105000"/>
        </a:lnSpc>
        <a:spcBef>
          <a:spcPts val="600"/>
        </a:spcBef>
        <a:spcAft>
          <a:spcPts val="600"/>
        </a:spcAft>
        <a:buClr>
          <a:srgbClr val="1C2691"/>
        </a:buClr>
        <a:buSzPct val="100000"/>
        <a:buFont typeface="Arial"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3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bwMode="gray">
          <a:xfrm>
            <a:off x="540849" y="343608"/>
            <a:ext cx="7028166" cy="684213"/>
          </a:xfrm>
          <a:prstGeom prst="rect">
            <a:avLst/>
          </a:prstGeom>
        </p:spPr>
        <p:txBody>
          <a:bodyPr vert="horz" lIns="0" tIns="0" rIns="0" bIns="0" rtlCol="0" anchor="ctr" anchorCtr="0">
            <a:noAutofit/>
          </a:bodyPr>
          <a:lstStyle/>
          <a:p>
            <a:r>
              <a:rPr lang="en-US" noProof="0"/>
              <a:t>Title</a:t>
            </a:r>
          </a:p>
        </p:txBody>
      </p:sp>
      <p:sp>
        <p:nvSpPr>
          <p:cNvPr id="3" name="Text Placeholder"/>
          <p:cNvSpPr>
            <a:spLocks noGrp="1"/>
          </p:cNvSpPr>
          <p:nvPr>
            <p:ph type="body" idx="1"/>
          </p:nvPr>
        </p:nvSpPr>
        <p:spPr bwMode="gray">
          <a:xfrm>
            <a:off x="584795" y="1492250"/>
            <a:ext cx="8018356" cy="3039270"/>
          </a:xfrm>
          <a:prstGeom prst="rect">
            <a:avLst/>
          </a:prstGeom>
        </p:spPr>
        <p:txBody>
          <a:bodyPr vert="horz" lIns="0" tIns="0" rIns="0" bIns="0" rtlCol="0" anchor="t" anchorCtr="0">
            <a:noAutofit/>
          </a:bodyPr>
          <a:lstStyle/>
          <a:p>
            <a:pPr lvl="0"/>
            <a:r>
              <a:rPr lang="en-US" noProof="0"/>
              <a:t>Text level 1</a:t>
            </a:r>
          </a:p>
          <a:p>
            <a:pPr lvl="1"/>
            <a:r>
              <a:rPr lang="en-US" noProof="0"/>
              <a:t>Text level 2</a:t>
            </a:r>
          </a:p>
          <a:p>
            <a:pPr lvl="2"/>
            <a:r>
              <a:rPr lang="en-US" noProof="0"/>
              <a:t>Text level 3</a:t>
            </a:r>
          </a:p>
          <a:p>
            <a:pPr lvl="3"/>
            <a:r>
              <a:rPr lang="en-US" noProof="0"/>
              <a:t>Text level 4</a:t>
            </a:r>
          </a:p>
          <a:p>
            <a:pPr lvl="4"/>
            <a:r>
              <a:rPr lang="en-US" noProof="0"/>
              <a:t>Text level 5</a:t>
            </a:r>
          </a:p>
        </p:txBody>
      </p:sp>
      <p:sp>
        <p:nvSpPr>
          <p:cNvPr id="10" name="TxtMention"/>
          <p:cNvSpPr txBox="1"/>
          <p:nvPr userDrawn="1"/>
        </p:nvSpPr>
        <p:spPr>
          <a:xfrm>
            <a:off x="8890000" y="3867894"/>
            <a:ext cx="261610" cy="635000"/>
          </a:xfrm>
          <a:prstGeom prst="rect">
            <a:avLst/>
          </a:prstGeom>
          <a:noFill/>
        </p:spPr>
        <p:txBody>
          <a:bodyPr vert="mongolianVert" rtlCol="0">
            <a:spAutoFit/>
          </a:bodyPr>
          <a:lstStyle/>
          <a:p>
            <a:pPr algn="r"/>
            <a:r>
              <a:rPr lang="en-GB" sz="500" b="1">
                <a:solidFill>
                  <a:srgbClr val="B878BF"/>
                </a:solidFill>
                <a:latin typeface="Arial" panose="020B0604020202020204" pitchFamily="34" charset="0"/>
              </a:rPr>
              <a:t>INTERNAL</a:t>
            </a:r>
          </a:p>
        </p:txBody>
      </p:sp>
      <p:sp>
        <p:nvSpPr>
          <p:cNvPr id="4" name="Date Placeholder"/>
          <p:cNvSpPr>
            <a:spLocks noGrp="1"/>
          </p:cNvSpPr>
          <p:nvPr>
            <p:ph type="dt" sz="half" idx="2"/>
          </p:nvPr>
        </p:nvSpPr>
        <p:spPr bwMode="auto">
          <a:xfrm>
            <a:off x="539748" y="4968000"/>
            <a:ext cx="540251" cy="250031"/>
          </a:xfrm>
          <a:prstGeom prst="rect">
            <a:avLst/>
          </a:prstGeom>
        </p:spPr>
        <p:txBody>
          <a:bodyPr vert="horz" lIns="0" tIns="54000" rIns="0" bIns="0" rtlCol="0" anchor="t" anchorCtr="0">
            <a:noAutofit/>
          </a:bodyPr>
          <a:lstStyle>
            <a:lvl1pPr algn="ctr">
              <a:defRPr sz="700">
                <a:solidFill>
                  <a:srgbClr val="DCDCDC"/>
                </a:solidFill>
              </a:defRPr>
            </a:lvl1pPr>
          </a:lstStyle>
          <a:p>
            <a:pPr algn="l"/>
            <a:r>
              <a:rPr lang="en-US"/>
              <a:t>29/07/2021</a:t>
            </a:r>
          </a:p>
        </p:txBody>
      </p:sp>
      <p:sp>
        <p:nvSpPr>
          <p:cNvPr id="5" name="Footer Placeholder"/>
          <p:cNvSpPr>
            <a:spLocks noGrp="1"/>
          </p:cNvSpPr>
          <p:nvPr>
            <p:ph type="ftr" sz="quarter" idx="3"/>
          </p:nvPr>
        </p:nvSpPr>
        <p:spPr bwMode="auto">
          <a:xfrm>
            <a:off x="1152000" y="4968000"/>
            <a:ext cx="6660000" cy="250031"/>
          </a:xfrm>
          <a:prstGeom prst="rect">
            <a:avLst/>
          </a:prstGeom>
        </p:spPr>
        <p:txBody>
          <a:bodyPr vert="horz" lIns="0" tIns="54000" rIns="0" bIns="0" rtlCol="0" anchor="t" anchorCtr="0">
            <a:noAutofit/>
          </a:bodyPr>
          <a:lstStyle>
            <a:lvl1pPr algn="l">
              <a:defRPr sz="700">
                <a:solidFill>
                  <a:srgbClr val="DCDCDC"/>
                </a:solidFill>
              </a:defRPr>
            </a:lvl1pPr>
          </a:lstStyle>
          <a:p>
            <a:pPr algn="l"/>
            <a:r>
              <a:rPr lang="en-US"/>
              <a:t>OECD-NEA | Market Insights on SMR as a Solution for Market Applications</a:t>
            </a:r>
          </a:p>
        </p:txBody>
      </p:sp>
      <p:sp>
        <p:nvSpPr>
          <p:cNvPr id="6" name="slide numbering Placeholder"/>
          <p:cNvSpPr>
            <a:spLocks noGrp="1"/>
          </p:cNvSpPr>
          <p:nvPr>
            <p:ph type="sldNum" sz="quarter" idx="4"/>
          </p:nvPr>
        </p:nvSpPr>
        <p:spPr bwMode="auto">
          <a:xfrm>
            <a:off x="7812360" y="4968000"/>
            <a:ext cx="649285" cy="250031"/>
          </a:xfrm>
          <a:prstGeom prst="rect">
            <a:avLst/>
          </a:prstGeom>
        </p:spPr>
        <p:txBody>
          <a:bodyPr vert="horz" lIns="0" tIns="54000" rIns="0" bIns="0" rtlCol="0" anchor="t" anchorCtr="0">
            <a:noAutofit/>
          </a:bodyPr>
          <a:lstStyle>
            <a:lvl1pPr algn="r">
              <a:defRPr sz="700">
                <a:solidFill>
                  <a:srgbClr val="DCDCDC"/>
                </a:solidFill>
              </a:defRPr>
            </a:lvl1pPr>
          </a:lstStyle>
          <a:p>
            <a:fld id="{733122C9-A0B9-462F-8757-0847AD287B63}" type="slidenum">
              <a:rPr lang="en-US" smtClean="0"/>
              <a:pPr/>
              <a:t>‹#›</a:t>
            </a:fld>
            <a:endParaRPr lang="en-US"/>
          </a:p>
        </p:txBody>
      </p:sp>
      <p:grpSp>
        <p:nvGrpSpPr>
          <p:cNvPr id="29" name="Group 28">
            <a:extLst>
              <a:ext uri="{FF2B5EF4-FFF2-40B4-BE49-F238E27FC236}">
                <a16:creationId xmlns:a16="http://schemas.microsoft.com/office/drawing/2014/main" id="{D4173AA7-E3CC-4F48-9978-886C39755F62}"/>
              </a:ext>
            </a:extLst>
          </p:cNvPr>
          <p:cNvGrpSpPr/>
          <p:nvPr userDrawn="1"/>
        </p:nvGrpSpPr>
        <p:grpSpPr>
          <a:xfrm>
            <a:off x="-1" y="-2131"/>
            <a:ext cx="9144001" cy="5149100"/>
            <a:chOff x="-1" y="-2131"/>
            <a:chExt cx="9144001" cy="5149100"/>
          </a:xfrm>
        </p:grpSpPr>
        <p:sp>
          <p:nvSpPr>
            <p:cNvPr id="7" name="L-shape 6">
              <a:extLst>
                <a:ext uri="{FF2B5EF4-FFF2-40B4-BE49-F238E27FC236}">
                  <a16:creationId xmlns:a16="http://schemas.microsoft.com/office/drawing/2014/main" id="{17327E46-BC09-9849-806A-E1287A295CFB}"/>
                </a:ext>
              </a:extLst>
            </p:cNvPr>
            <p:cNvSpPr/>
            <p:nvPr userDrawn="1"/>
          </p:nvSpPr>
          <p:spPr>
            <a:xfrm rot="5400000">
              <a:off x="210" y="-2342"/>
              <a:ext cx="540428" cy="540849"/>
            </a:xfrm>
            <a:prstGeom prst="corner">
              <a:avLst>
                <a:gd name="adj1" fmla="val 32977"/>
                <a:gd name="adj2" fmla="val 335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4" name="L-shape 23">
              <a:extLst>
                <a:ext uri="{FF2B5EF4-FFF2-40B4-BE49-F238E27FC236}">
                  <a16:creationId xmlns:a16="http://schemas.microsoft.com/office/drawing/2014/main" id="{0FAD1E09-050A-1649-A607-2E1FA1CC1881}"/>
                </a:ext>
              </a:extLst>
            </p:cNvPr>
            <p:cNvSpPr/>
            <p:nvPr userDrawn="1"/>
          </p:nvSpPr>
          <p:spPr>
            <a:xfrm rot="5400000" flipH="1" flipV="1">
              <a:off x="8603362" y="4606330"/>
              <a:ext cx="540428" cy="540849"/>
            </a:xfrm>
            <a:prstGeom prst="corner">
              <a:avLst>
                <a:gd name="adj1" fmla="val 32977"/>
                <a:gd name="adj2" fmla="val 33563"/>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pic>
        <p:nvPicPr>
          <p:cNvPr id="28" name="Picture 27" descr="Logo&#10;&#10;Description automatically generated">
            <a:extLst>
              <a:ext uri="{FF2B5EF4-FFF2-40B4-BE49-F238E27FC236}">
                <a16:creationId xmlns:a16="http://schemas.microsoft.com/office/drawing/2014/main" id="{5D4E19AB-1035-6647-AC8F-876D9F5CD99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569016" y="299268"/>
            <a:ext cx="1107440" cy="309880"/>
          </a:xfrm>
          <a:prstGeom prst="rect">
            <a:avLst/>
          </a:prstGeom>
        </p:spPr>
      </p:pic>
      <p:cxnSp>
        <p:nvCxnSpPr>
          <p:cNvPr id="31" name="Straight Connector 30">
            <a:extLst>
              <a:ext uri="{FF2B5EF4-FFF2-40B4-BE49-F238E27FC236}">
                <a16:creationId xmlns:a16="http://schemas.microsoft.com/office/drawing/2014/main" id="{64507CC3-727B-C146-94B7-B624C1F310E8}"/>
              </a:ext>
            </a:extLst>
          </p:cNvPr>
          <p:cNvCxnSpPr>
            <a:stCxn id="5" idx="1"/>
            <a:endCxn id="5" idx="1"/>
          </p:cNvCxnSpPr>
          <p:nvPr userDrawn="1"/>
        </p:nvCxnSpPr>
        <p:spPr>
          <a:xfrm>
            <a:off x="1152000" y="5093016"/>
            <a:ext cx="0" cy="0"/>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66" r:id="rId1"/>
    <p:sldLayoutId id="2147484025" r:id="rId2"/>
    <p:sldLayoutId id="2147484026" r:id="rId3"/>
    <p:sldLayoutId id="2147484028" r:id="rId4"/>
    <p:sldLayoutId id="2147484029" r:id="rId5"/>
    <p:sldLayoutId id="2147484030" r:id="rId6"/>
    <p:sldLayoutId id="2147484031" r:id="rId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l" defTabSz="914400" rtl="0" eaLnBrk="1" latinLnBrk="0" hangingPunct="1">
        <a:lnSpc>
          <a:spcPct val="90000"/>
        </a:lnSpc>
        <a:spcBef>
          <a:spcPct val="0"/>
        </a:spcBef>
        <a:buNone/>
        <a:defRPr sz="2800" b="0" kern="1200" cap="none" baseline="0">
          <a:gradFill>
            <a:gsLst>
              <a:gs pos="0">
                <a:srgbClr val="00AAFF"/>
              </a:gs>
              <a:gs pos="100000">
                <a:srgbClr val="0066B3"/>
              </a:gs>
            </a:gsLst>
            <a:lin ang="2700000" scaled="0"/>
          </a:gradFill>
          <a:latin typeface="Arial Black" panose="020B0A04020102020204" pitchFamily="34" charset="0"/>
          <a:ea typeface="+mj-ea"/>
          <a:cs typeface="+mj-cs"/>
        </a:defRPr>
      </a:lvl1pPr>
    </p:titleStyle>
    <p:bodyStyle>
      <a:lvl1pPr marL="180000" indent="-180000" algn="l" defTabSz="914400"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1500" kern="1200">
          <a:solidFill>
            <a:schemeClr val="tx1"/>
          </a:solidFill>
          <a:latin typeface="Arial" panose="020B0604020202020204" pitchFamily="34" charset="0"/>
          <a:ea typeface="+mn-ea"/>
          <a:cs typeface="Arial" panose="020B0604020202020204" pitchFamily="34" charset="0"/>
        </a:defRPr>
      </a:lvl1pPr>
      <a:lvl2pPr marL="432000" indent="-252000" algn="l" defTabSz="914400" rtl="0" eaLnBrk="1" latinLnBrk="0" hangingPunct="1">
        <a:lnSpc>
          <a:spcPct val="105000"/>
        </a:lnSpc>
        <a:spcBef>
          <a:spcPts val="600"/>
        </a:spcBef>
        <a:spcAft>
          <a:spcPts val="600"/>
        </a:spcAft>
        <a:buClr>
          <a:schemeClr val="accent1"/>
        </a:buClr>
        <a:buSzPct val="90000"/>
        <a:buFont typeface="Courier New" panose="02070309020205020404" pitchFamily="49" charset="0"/>
        <a:buChar char="o"/>
        <a:defRPr sz="1300" kern="1200">
          <a:solidFill>
            <a:schemeClr val="tx1"/>
          </a:solidFill>
          <a:latin typeface="Arial" panose="020B0604020202020204" pitchFamily="34" charset="0"/>
          <a:ea typeface="+mn-ea"/>
          <a:cs typeface="Arial" panose="020B0604020202020204" pitchFamily="34" charset="0"/>
        </a:defRPr>
      </a:lvl2pPr>
      <a:lvl3pPr marL="576000" indent="-144000" algn="l" defTabSz="914400" rtl="0" eaLnBrk="1" latinLnBrk="0" hangingPunct="1">
        <a:lnSpc>
          <a:spcPct val="105000"/>
        </a:lnSpc>
        <a:spcBef>
          <a:spcPts val="600"/>
        </a:spcBef>
        <a:spcAft>
          <a:spcPts val="600"/>
        </a:spcAft>
        <a:buClr>
          <a:srgbClr val="00AAFF"/>
        </a:buClr>
        <a:buSzPct val="100000"/>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828000" indent="-252000" algn="l" defTabSz="914400" rtl="0" eaLnBrk="1" latinLnBrk="0" hangingPunct="1">
        <a:lnSpc>
          <a:spcPct val="105000"/>
        </a:lnSpc>
        <a:spcBef>
          <a:spcPts val="600"/>
        </a:spcBef>
        <a:spcAft>
          <a:spcPts val="600"/>
        </a:spcAft>
        <a:buClr>
          <a:srgbClr val="1C2691"/>
        </a:buClr>
        <a:buSzPct val="80000"/>
        <a:buFont typeface="Arial"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972000" indent="-144000" algn="l" defTabSz="914400" rtl="0" eaLnBrk="1" latinLnBrk="0" hangingPunct="1">
        <a:lnSpc>
          <a:spcPct val="105000"/>
        </a:lnSpc>
        <a:spcBef>
          <a:spcPts val="600"/>
        </a:spcBef>
        <a:spcAft>
          <a:spcPts val="600"/>
        </a:spcAft>
        <a:buClr>
          <a:srgbClr val="1C2691"/>
        </a:buClr>
        <a:buSzPct val="100000"/>
        <a:buFont typeface="Arial"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3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hyperlink" Target="https://tractebel-engie.com/files/attachments/.3456/Tractebel-The-rise-of-nuclear-technology-2-0.pdf" TargetMode="External"/><Relationship Id="rId7" Type="http://schemas.openxmlformats.org/officeDocument/2006/relationships/image" Target="../media/image45.svg"/><Relationship Id="rId2" Type="http://schemas.openxmlformats.org/officeDocument/2006/relationships/notesSlide" Target="../notesSlides/notesSlide6.xml"/><Relationship Id="rId1" Type="http://schemas.openxmlformats.org/officeDocument/2006/relationships/slideLayout" Target="../slideLayouts/slideLayout3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7.xml"/><Relationship Id="rId5" Type="http://schemas.openxmlformats.org/officeDocument/2006/relationships/image" Target="../media/image20.sv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3.svg"/><Relationship Id="rId4" Type="http://schemas.openxmlformats.org/officeDocument/2006/relationships/diagramData" Target="../diagrams/data1.xml"/><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21.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5" Type="http://schemas.openxmlformats.org/officeDocument/2006/relationships/image" Target="../media/image23.svg"/><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4.xml"/><Relationship Id="rId16" Type="http://schemas.openxmlformats.org/officeDocument/2006/relationships/image" Target="../media/image37.svg"/><Relationship Id="rId1" Type="http://schemas.openxmlformats.org/officeDocument/2006/relationships/slideLayout" Target="../slideLayouts/slideLayout32.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slides/_rels/slide8.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1.sv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40.png"/><Relationship Id="rId5" Type="http://schemas.microsoft.com/office/2007/relationships/hdphoto" Target="../media/hdphoto1.wdp"/><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C8FABBA-3007-4EA3-9D3C-E957A4E12761}"/>
              </a:ext>
            </a:extLst>
          </p:cNvPr>
          <p:cNvSpPr>
            <a:spLocks noGrp="1"/>
          </p:cNvSpPr>
          <p:nvPr>
            <p:ph type="subTitle" idx="1"/>
          </p:nvPr>
        </p:nvSpPr>
        <p:spPr/>
        <p:txBody>
          <a:bodyPr anchor="b"/>
          <a:lstStyle/>
          <a:p>
            <a:r>
              <a:rPr lang="en-GB" sz="1600" dirty="0"/>
              <a:t>07/10/2021</a:t>
            </a:r>
          </a:p>
        </p:txBody>
      </p:sp>
      <p:sp>
        <p:nvSpPr>
          <p:cNvPr id="3" name="Title 2">
            <a:extLst>
              <a:ext uri="{FF2B5EF4-FFF2-40B4-BE49-F238E27FC236}">
                <a16:creationId xmlns:a16="http://schemas.microsoft.com/office/drawing/2014/main" id="{0844851F-2990-4CF0-99A6-BF69D45BFDD3}"/>
              </a:ext>
            </a:extLst>
          </p:cNvPr>
          <p:cNvSpPr>
            <a:spLocks noGrp="1"/>
          </p:cNvSpPr>
          <p:nvPr>
            <p:ph type="title"/>
          </p:nvPr>
        </p:nvSpPr>
        <p:spPr/>
        <p:txBody>
          <a:bodyPr anchor="ctr"/>
          <a:lstStyle/>
          <a:p>
            <a:r>
              <a:rPr lang="en-US" sz="1800" dirty="0">
                <a:solidFill>
                  <a:schemeClr val="tx2"/>
                </a:solidFill>
              </a:rPr>
              <a:t>Market Insights on How to Get SMR As a Solution for Industrial Applications</a:t>
            </a:r>
            <a:endParaRPr lang="en-GB" sz="2000" dirty="0">
              <a:solidFill>
                <a:schemeClr val="tx2"/>
              </a:solidFill>
              <a:highlight>
                <a:srgbClr val="FFFF00"/>
              </a:highlight>
            </a:endParaRPr>
          </a:p>
        </p:txBody>
      </p:sp>
      <p:sp>
        <p:nvSpPr>
          <p:cNvPr id="4" name="Slide Number Placeholder 3">
            <a:extLst>
              <a:ext uri="{FF2B5EF4-FFF2-40B4-BE49-F238E27FC236}">
                <a16:creationId xmlns:a16="http://schemas.microsoft.com/office/drawing/2014/main" id="{127C60E0-D371-437D-94E0-1C4CDB04F05F}"/>
              </a:ext>
            </a:extLst>
          </p:cNvPr>
          <p:cNvSpPr>
            <a:spLocks noGrp="1"/>
          </p:cNvSpPr>
          <p:nvPr>
            <p:ph type="sldNum" sz="quarter" idx="22"/>
          </p:nvPr>
        </p:nvSpPr>
        <p:spPr/>
        <p:txBody>
          <a:bodyPr/>
          <a:lstStyle/>
          <a:p>
            <a:fld id="{733122C9-A0B9-462F-8757-0847AD287B63}" type="slidenum">
              <a:rPr lang="en-US" noProof="0" smtClean="0"/>
              <a:pPr/>
              <a:t>1</a:t>
            </a:fld>
            <a:endParaRPr lang="en-US" noProof="0"/>
          </a:p>
        </p:txBody>
      </p:sp>
      <p:pic>
        <p:nvPicPr>
          <p:cNvPr id="1026" name="Picture 2" descr="NEA - Nuclear Energy Agency Logo Download Vector">
            <a:extLst>
              <a:ext uri="{FF2B5EF4-FFF2-40B4-BE49-F238E27FC236}">
                <a16:creationId xmlns:a16="http://schemas.microsoft.com/office/drawing/2014/main" id="{CFE2638C-953C-4F03-BF2B-535ECB2743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416" b="34416"/>
          <a:stretch/>
        </p:blipFill>
        <p:spPr bwMode="auto">
          <a:xfrm>
            <a:off x="5004048" y="1563638"/>
            <a:ext cx="2016224" cy="628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714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0CD085-B6FB-4E27-8DB4-08190F140FB3}"/>
              </a:ext>
            </a:extLst>
          </p:cNvPr>
          <p:cNvSpPr>
            <a:spLocks noGrp="1"/>
          </p:cNvSpPr>
          <p:nvPr>
            <p:ph type="title"/>
          </p:nvPr>
        </p:nvSpPr>
        <p:spPr/>
        <p:txBody>
          <a:bodyPr/>
          <a:lstStyle/>
          <a:p>
            <a:r>
              <a:rPr lang="en-GB" sz="2000" dirty="0"/>
              <a:t>To deep-dive the question of SMRs</a:t>
            </a:r>
            <a:br>
              <a:rPr lang="en-GB" sz="2000" dirty="0"/>
            </a:br>
            <a:r>
              <a:rPr lang="en-GB" sz="1400" dirty="0">
                <a:solidFill>
                  <a:schemeClr val="tx1"/>
                </a:solidFill>
              </a:rPr>
              <a:t>Tractebel White Paper</a:t>
            </a:r>
            <a:br>
              <a:rPr lang="en-GB" sz="1400" dirty="0">
                <a:solidFill>
                  <a:schemeClr val="tx1"/>
                </a:solidFill>
              </a:rPr>
            </a:br>
            <a:r>
              <a:rPr lang="en-GB" sz="1000" dirty="0">
                <a:solidFill>
                  <a:schemeClr val="bg1">
                    <a:lumMod val="50000"/>
                  </a:schemeClr>
                </a:solidFill>
                <a:latin typeface="+mn-lt"/>
                <a:hlinkClick r:id="rId3">
                  <a:extLst>
                    <a:ext uri="{A12FA001-AC4F-418D-AE19-62706E023703}">
                      <ahyp:hlinkClr xmlns:ahyp="http://schemas.microsoft.com/office/drawing/2018/hyperlinkcolor" val="tx"/>
                    </a:ext>
                  </a:extLst>
                </a:hlinkClick>
              </a:rPr>
              <a:t>https://tractebel-engie.com/files/attachments/.3456/Tractebel-The-rise-of-nuclear-technology-2-0.pdf</a:t>
            </a:r>
            <a:endParaRPr lang="en-GB" sz="2000" dirty="0">
              <a:solidFill>
                <a:schemeClr val="bg1">
                  <a:lumMod val="50000"/>
                </a:schemeClr>
              </a:solidFill>
              <a:latin typeface="+mn-lt"/>
            </a:endParaRPr>
          </a:p>
        </p:txBody>
      </p:sp>
      <p:sp>
        <p:nvSpPr>
          <p:cNvPr id="4" name="Date Placeholder 3">
            <a:extLst>
              <a:ext uri="{FF2B5EF4-FFF2-40B4-BE49-F238E27FC236}">
                <a16:creationId xmlns:a16="http://schemas.microsoft.com/office/drawing/2014/main" id="{0E7C733C-DE61-463C-94BE-AAED1E4A24E3}"/>
              </a:ext>
            </a:extLst>
          </p:cNvPr>
          <p:cNvSpPr>
            <a:spLocks noGrp="1"/>
          </p:cNvSpPr>
          <p:nvPr>
            <p:ph type="dt" sz="half" idx="10"/>
          </p:nvPr>
        </p:nvSpPr>
        <p:spPr/>
        <p:txBody>
          <a:bodyPr/>
          <a:lstStyle/>
          <a:p>
            <a:pPr algn="l"/>
            <a:r>
              <a:rPr lang="en-US"/>
              <a:t>29/07/2021</a:t>
            </a:r>
            <a:endParaRPr lang="en-US" dirty="0"/>
          </a:p>
        </p:txBody>
      </p:sp>
      <p:sp>
        <p:nvSpPr>
          <p:cNvPr id="5" name="Footer Placeholder 4">
            <a:extLst>
              <a:ext uri="{FF2B5EF4-FFF2-40B4-BE49-F238E27FC236}">
                <a16:creationId xmlns:a16="http://schemas.microsoft.com/office/drawing/2014/main" id="{BAFB45AD-3B0B-4449-BDFC-97A4413BBE83}"/>
              </a:ext>
            </a:extLst>
          </p:cNvPr>
          <p:cNvSpPr>
            <a:spLocks noGrp="1"/>
          </p:cNvSpPr>
          <p:nvPr>
            <p:ph type="ftr" sz="quarter" idx="11"/>
          </p:nvPr>
        </p:nvSpPr>
        <p:spPr/>
        <p:txBody>
          <a:bodyPr/>
          <a:lstStyle/>
          <a:p>
            <a:r>
              <a:rPr lang="en-US"/>
              <a:t>OECD-NEA | Market Insights on SMR as a Solution for Market Applications</a:t>
            </a:r>
            <a:endParaRPr lang="en-US" dirty="0"/>
          </a:p>
        </p:txBody>
      </p:sp>
      <p:sp>
        <p:nvSpPr>
          <p:cNvPr id="6" name="Slide Number Placeholder 5">
            <a:extLst>
              <a:ext uri="{FF2B5EF4-FFF2-40B4-BE49-F238E27FC236}">
                <a16:creationId xmlns:a16="http://schemas.microsoft.com/office/drawing/2014/main" id="{51CB4D1D-4C3A-4D14-80C2-0E7A43C0CEB6}"/>
              </a:ext>
            </a:extLst>
          </p:cNvPr>
          <p:cNvSpPr>
            <a:spLocks noGrp="1"/>
          </p:cNvSpPr>
          <p:nvPr>
            <p:ph type="sldNum" sz="quarter" idx="12"/>
          </p:nvPr>
        </p:nvSpPr>
        <p:spPr/>
        <p:txBody>
          <a:bodyPr/>
          <a:lstStyle/>
          <a:p>
            <a:fld id="{733122C9-A0B9-462F-8757-0847AD287B63}" type="slidenum">
              <a:rPr lang="en-US" smtClean="0"/>
              <a:pPr/>
              <a:t>10</a:t>
            </a:fld>
            <a:endParaRPr lang="en-US" dirty="0"/>
          </a:p>
        </p:txBody>
      </p:sp>
      <p:grpSp>
        <p:nvGrpSpPr>
          <p:cNvPr id="16" name="Group 15">
            <a:extLst>
              <a:ext uri="{FF2B5EF4-FFF2-40B4-BE49-F238E27FC236}">
                <a16:creationId xmlns:a16="http://schemas.microsoft.com/office/drawing/2014/main" id="{734A5677-6329-40F9-BE78-B4DD40D52750}"/>
              </a:ext>
            </a:extLst>
          </p:cNvPr>
          <p:cNvGrpSpPr/>
          <p:nvPr/>
        </p:nvGrpSpPr>
        <p:grpSpPr>
          <a:xfrm>
            <a:off x="809873" y="1203598"/>
            <a:ext cx="2542436" cy="3672408"/>
            <a:chOff x="539748" y="1083673"/>
            <a:chExt cx="2661830" cy="3844866"/>
          </a:xfrm>
        </p:grpSpPr>
        <p:pic>
          <p:nvPicPr>
            <p:cNvPr id="7" name="Picture 6">
              <a:extLst>
                <a:ext uri="{FF2B5EF4-FFF2-40B4-BE49-F238E27FC236}">
                  <a16:creationId xmlns:a16="http://schemas.microsoft.com/office/drawing/2014/main" id="{A35FBEE4-10AA-4862-B797-5CA27360A1DB}"/>
                </a:ext>
              </a:extLst>
            </p:cNvPr>
            <p:cNvPicPr>
              <a:picLocks noChangeAspect="1"/>
            </p:cNvPicPr>
            <p:nvPr/>
          </p:nvPicPr>
          <p:blipFill>
            <a:blip r:embed="rId4"/>
            <a:stretch>
              <a:fillRect/>
            </a:stretch>
          </p:blipFill>
          <p:spPr>
            <a:xfrm>
              <a:off x="539748" y="1083673"/>
              <a:ext cx="2661830" cy="3844866"/>
            </a:xfrm>
            <a:prstGeom prst="rect">
              <a:avLst/>
            </a:prstGeom>
            <a:effectLst>
              <a:outerShdw blurRad="63500" sx="102000" sy="102000" algn="ctr" rotWithShape="0">
                <a:prstClr val="black">
                  <a:alpha val="40000"/>
                </a:prstClr>
              </a:outerShdw>
            </a:effectLst>
          </p:spPr>
        </p:pic>
        <p:pic>
          <p:nvPicPr>
            <p:cNvPr id="8" name="Picture 2">
              <a:extLst>
                <a:ext uri="{FF2B5EF4-FFF2-40B4-BE49-F238E27FC236}">
                  <a16:creationId xmlns:a16="http://schemas.microsoft.com/office/drawing/2014/main" id="{F5186FEA-5A98-4456-ACE2-C7E9796F5B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653" y="3023884"/>
              <a:ext cx="1206020" cy="120602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a:extLst>
              <a:ext uri="{FF2B5EF4-FFF2-40B4-BE49-F238E27FC236}">
                <a16:creationId xmlns:a16="http://schemas.microsoft.com/office/drawing/2014/main" id="{43BB2F41-ECD5-4C16-BD67-541D17285C67}"/>
              </a:ext>
            </a:extLst>
          </p:cNvPr>
          <p:cNvSpPr/>
          <p:nvPr/>
        </p:nvSpPr>
        <p:spPr>
          <a:xfrm>
            <a:off x="3564127" y="1199975"/>
            <a:ext cx="477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latin typeface="+mj-lt"/>
              </a:rPr>
              <a:t>Chapter 1 - The vibrant international race for Advanced Nuclear</a:t>
            </a:r>
            <a:endParaRPr lang="en-US" sz="1200" dirty="0">
              <a:latin typeface="+mj-lt"/>
            </a:endParaRPr>
          </a:p>
        </p:txBody>
      </p:sp>
      <p:sp>
        <p:nvSpPr>
          <p:cNvPr id="13" name="Rectangle 12">
            <a:extLst>
              <a:ext uri="{FF2B5EF4-FFF2-40B4-BE49-F238E27FC236}">
                <a16:creationId xmlns:a16="http://schemas.microsoft.com/office/drawing/2014/main" id="{81F496D5-DC5E-46F3-B858-DBEA931C7B54}"/>
              </a:ext>
            </a:extLst>
          </p:cNvPr>
          <p:cNvSpPr/>
          <p:nvPr/>
        </p:nvSpPr>
        <p:spPr>
          <a:xfrm>
            <a:off x="3564127" y="2185319"/>
            <a:ext cx="4770000" cy="7200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200" b="1" dirty="0">
                <a:latin typeface="+mj-lt"/>
              </a:rPr>
              <a:t>Chapter 2: Beyond Baseload electricity production</a:t>
            </a:r>
          </a:p>
        </p:txBody>
      </p:sp>
      <p:sp>
        <p:nvSpPr>
          <p:cNvPr id="14" name="Rectangle 13">
            <a:extLst>
              <a:ext uri="{FF2B5EF4-FFF2-40B4-BE49-F238E27FC236}">
                <a16:creationId xmlns:a16="http://schemas.microsoft.com/office/drawing/2014/main" id="{0549AD1A-F9FE-4F97-8094-44EDD9E1ECCA}"/>
              </a:ext>
            </a:extLst>
          </p:cNvPr>
          <p:cNvSpPr/>
          <p:nvPr/>
        </p:nvSpPr>
        <p:spPr>
          <a:xfrm>
            <a:off x="3564127" y="3170663"/>
            <a:ext cx="4770000" cy="720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sz="1200" b="1" dirty="0">
                <a:latin typeface="+mj-lt"/>
              </a:rPr>
              <a:t>Chapter 3: European Heat Market</a:t>
            </a:r>
          </a:p>
        </p:txBody>
      </p:sp>
      <p:sp>
        <p:nvSpPr>
          <p:cNvPr id="15" name="Rectangle 14">
            <a:extLst>
              <a:ext uri="{FF2B5EF4-FFF2-40B4-BE49-F238E27FC236}">
                <a16:creationId xmlns:a16="http://schemas.microsoft.com/office/drawing/2014/main" id="{0F17A9BB-2DD5-4837-BAB9-7F6EA920AC07}"/>
              </a:ext>
            </a:extLst>
          </p:cNvPr>
          <p:cNvSpPr/>
          <p:nvPr/>
        </p:nvSpPr>
        <p:spPr>
          <a:xfrm>
            <a:off x="3564127" y="4156006"/>
            <a:ext cx="4770000" cy="720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1200" b="1" dirty="0">
                <a:latin typeface="+mj-lt"/>
              </a:rPr>
              <a:t>Chapter 4: Low-carbon Hydrogen for eMolecules</a:t>
            </a:r>
          </a:p>
        </p:txBody>
      </p:sp>
      <p:pic>
        <p:nvPicPr>
          <p:cNvPr id="17" name="Graphic 16">
            <a:extLst>
              <a:ext uri="{FF2B5EF4-FFF2-40B4-BE49-F238E27FC236}">
                <a16:creationId xmlns:a16="http://schemas.microsoft.com/office/drawing/2014/main" id="{190071FE-F6DB-4BAD-8952-03769C4BC9B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48464" y="123478"/>
            <a:ext cx="288000" cy="288000"/>
          </a:xfrm>
          <a:prstGeom prst="rect">
            <a:avLst/>
          </a:prstGeom>
        </p:spPr>
      </p:pic>
    </p:spTree>
    <p:extLst>
      <p:ext uri="{BB962C8B-B14F-4D97-AF65-F5344CB8AC3E}">
        <p14:creationId xmlns:p14="http://schemas.microsoft.com/office/powerpoint/2010/main" val="2398559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CC2A4FB2-7EBF-0A4C-BA8A-93529B4F84F9}"/>
              </a:ext>
            </a:extLst>
          </p:cNvPr>
          <p:cNvPicPr>
            <a:picLocks noGrp="1" noChangeAspect="1"/>
          </p:cNvPicPr>
          <p:nvPr>
            <p:ph type="pic" sz="quarter" idx="25"/>
          </p:nvPr>
        </p:nvPicPr>
        <p:blipFill rotWithShape="1">
          <a:blip r:embed="rId2" cstate="screen">
            <a:extLst>
              <a:ext uri="{28A0092B-C50C-407E-A947-70E740481C1C}">
                <a14:useLocalDpi xmlns:a14="http://schemas.microsoft.com/office/drawing/2010/main"/>
              </a:ext>
            </a:extLst>
          </a:blip>
          <a:srcRect/>
          <a:stretch/>
        </p:blipFill>
        <p:spPr>
          <a:xfrm>
            <a:off x="0" y="0"/>
            <a:ext cx="9143999" cy="5153231"/>
          </a:xfrm>
        </p:spPr>
      </p:pic>
      <p:sp>
        <p:nvSpPr>
          <p:cNvPr id="3" name="Title 2">
            <a:extLst>
              <a:ext uri="{FF2B5EF4-FFF2-40B4-BE49-F238E27FC236}">
                <a16:creationId xmlns:a16="http://schemas.microsoft.com/office/drawing/2014/main" id="{D275D3BE-5779-8543-A11C-B2B4F49AB585}"/>
              </a:ext>
            </a:extLst>
          </p:cNvPr>
          <p:cNvSpPr>
            <a:spLocks noGrp="1"/>
          </p:cNvSpPr>
          <p:nvPr>
            <p:ph type="title"/>
          </p:nvPr>
        </p:nvSpPr>
        <p:spPr>
          <a:xfrm>
            <a:off x="1761570" y="2592038"/>
            <a:ext cx="3816424" cy="827972"/>
          </a:xfrm>
        </p:spPr>
        <p:txBody>
          <a:bodyPr/>
          <a:lstStyle/>
          <a:p>
            <a:pPr defTabSz="685783"/>
            <a:r>
              <a:rPr lang="en-GB" sz="3200" dirty="0">
                <a:solidFill>
                  <a:srgbClr val="FFFFFF"/>
                </a:solidFill>
              </a:rPr>
              <a:t>Responsible Designer </a:t>
            </a:r>
            <a:r>
              <a:rPr lang="en-GB" sz="3200" dirty="0">
                <a:solidFill>
                  <a:schemeClr val="bg1"/>
                </a:solidFill>
              </a:rPr>
              <a:t>of the </a:t>
            </a:r>
            <a:r>
              <a:rPr lang="en-GB" sz="3200" dirty="0">
                <a:solidFill>
                  <a:schemeClr val="accent1"/>
                </a:solidFill>
              </a:rPr>
              <a:t>Belgian Nuclear Fleet</a:t>
            </a:r>
            <a:endParaRPr lang="en-GB" sz="3200" dirty="0">
              <a:solidFill>
                <a:schemeClr val="bg1"/>
              </a:solidFill>
            </a:endParaRPr>
          </a:p>
        </p:txBody>
      </p:sp>
      <p:sp>
        <p:nvSpPr>
          <p:cNvPr id="14" name="L-shape 13">
            <a:extLst>
              <a:ext uri="{FF2B5EF4-FFF2-40B4-BE49-F238E27FC236}">
                <a16:creationId xmlns:a16="http://schemas.microsoft.com/office/drawing/2014/main" id="{20C33034-71C4-2444-BDFC-8AC245FA446F}"/>
              </a:ext>
            </a:extLst>
          </p:cNvPr>
          <p:cNvSpPr/>
          <p:nvPr/>
        </p:nvSpPr>
        <p:spPr>
          <a:xfrm rot="5400000">
            <a:off x="971923" y="1419299"/>
            <a:ext cx="827972" cy="828618"/>
          </a:xfrm>
          <a:prstGeom prst="corner">
            <a:avLst>
              <a:gd name="adj1" fmla="val 32977"/>
              <a:gd name="adj2" fmla="val 335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5" name="L-shape 14">
            <a:extLst>
              <a:ext uri="{FF2B5EF4-FFF2-40B4-BE49-F238E27FC236}">
                <a16:creationId xmlns:a16="http://schemas.microsoft.com/office/drawing/2014/main" id="{051E5237-0ED2-2646-9ED2-7109672EC007}"/>
              </a:ext>
            </a:extLst>
          </p:cNvPr>
          <p:cNvSpPr/>
          <p:nvPr/>
        </p:nvSpPr>
        <p:spPr>
          <a:xfrm rot="5400000" flipH="1" flipV="1">
            <a:off x="5255873" y="3363275"/>
            <a:ext cx="827972" cy="828618"/>
          </a:xfrm>
          <a:prstGeom prst="corner">
            <a:avLst>
              <a:gd name="adj1" fmla="val 32977"/>
              <a:gd name="adj2" fmla="val 33563"/>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pic>
        <p:nvPicPr>
          <p:cNvPr id="12" name="Picture 11">
            <a:extLst>
              <a:ext uri="{FF2B5EF4-FFF2-40B4-BE49-F238E27FC236}">
                <a16:creationId xmlns:a16="http://schemas.microsoft.com/office/drawing/2014/main" id="{8C75CE9B-DFE6-8F45-8A35-0815334842D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579106" y="416972"/>
            <a:ext cx="2174240" cy="619760"/>
          </a:xfrm>
          <a:prstGeom prst="rect">
            <a:avLst/>
          </a:prstGeom>
        </p:spPr>
      </p:pic>
      <p:sp>
        <p:nvSpPr>
          <p:cNvPr id="11" name="TextBox 10">
            <a:extLst>
              <a:ext uri="{FF2B5EF4-FFF2-40B4-BE49-F238E27FC236}">
                <a16:creationId xmlns:a16="http://schemas.microsoft.com/office/drawing/2014/main" id="{FFCC2A37-5F7B-7144-BECD-C2D411091644}"/>
              </a:ext>
            </a:extLst>
          </p:cNvPr>
          <p:cNvSpPr txBox="1"/>
          <p:nvPr/>
        </p:nvSpPr>
        <p:spPr>
          <a:xfrm rot="16200000">
            <a:off x="-2239617" y="2587429"/>
            <a:ext cx="4680520" cy="184666"/>
          </a:xfrm>
          <a:prstGeom prst="rect">
            <a:avLst/>
          </a:prstGeom>
          <a:noFill/>
        </p:spPr>
        <p:txBody>
          <a:bodyPr wrap="square" rtlCol="0">
            <a:spAutoFit/>
          </a:bodyPr>
          <a:lstStyle/>
          <a:p>
            <a:r>
              <a:rPr lang="en-GB" sz="600" dirty="0" err="1">
                <a:solidFill>
                  <a:schemeClr val="bg1">
                    <a:lumMod val="50000"/>
                  </a:schemeClr>
                </a:solidFill>
              </a:rPr>
              <a:t>PDoel</a:t>
            </a:r>
            <a:r>
              <a:rPr lang="en-GB" sz="600" dirty="0">
                <a:solidFill>
                  <a:schemeClr val="bg1">
                    <a:lumMod val="50000"/>
                  </a:schemeClr>
                </a:solidFill>
              </a:rPr>
              <a:t> NPP – Belgium / © ENGIE ELECTRABEL / Rudy De </a:t>
            </a:r>
            <a:r>
              <a:rPr lang="en-GB" sz="600" dirty="0" err="1">
                <a:solidFill>
                  <a:schemeClr val="bg1">
                    <a:lumMod val="50000"/>
                  </a:schemeClr>
                </a:solidFill>
              </a:rPr>
              <a:t>Barse</a:t>
            </a:r>
            <a:endParaRPr lang="en-BE" sz="600" dirty="0">
              <a:solidFill>
                <a:schemeClr val="bg1">
                  <a:lumMod val="50000"/>
                </a:schemeClr>
              </a:solidFill>
            </a:endParaRPr>
          </a:p>
        </p:txBody>
      </p:sp>
      <p:sp>
        <p:nvSpPr>
          <p:cNvPr id="16" name="TextBox 15">
            <a:extLst>
              <a:ext uri="{FF2B5EF4-FFF2-40B4-BE49-F238E27FC236}">
                <a16:creationId xmlns:a16="http://schemas.microsoft.com/office/drawing/2014/main" id="{53883577-C5EF-4AB5-A6C7-AA81596D3EC4}"/>
              </a:ext>
            </a:extLst>
          </p:cNvPr>
          <p:cNvSpPr txBox="1"/>
          <p:nvPr/>
        </p:nvSpPr>
        <p:spPr>
          <a:xfrm>
            <a:off x="7020273" y="2885597"/>
            <a:ext cx="1644076" cy="615358"/>
          </a:xfrm>
          <a:prstGeom prst="rect">
            <a:avLst/>
          </a:prstGeom>
          <a:solidFill>
            <a:schemeClr val="bg2">
              <a:lumMod val="75000"/>
              <a:alpha val="80000"/>
            </a:schemeClr>
          </a:solidFill>
          <a:ln>
            <a:noFill/>
          </a:ln>
        </p:spPr>
        <p:txBody>
          <a:bodyPr wrap="square" lIns="137160" rtlCol="0">
            <a:noAutofit/>
          </a:bodyPr>
          <a:lstStyle>
            <a:defPPr>
              <a:defRPr lang="en-US"/>
            </a:defPPr>
            <a:lvl1pPr>
              <a:defRPr sz="3200">
                <a:solidFill>
                  <a:schemeClr val="bg1"/>
                </a:solidFill>
              </a:defRPr>
            </a:lvl1pPr>
          </a:lstStyle>
          <a:p>
            <a:pPr defTabSz="685749">
              <a:defRPr/>
            </a:pPr>
            <a:r>
              <a:rPr lang="en-US" sz="2100" b="1" dirty="0">
                <a:solidFill>
                  <a:srgbClr val="FFFFFF"/>
                </a:solidFill>
                <a:latin typeface="Arial"/>
              </a:rPr>
              <a:t>1,000</a:t>
            </a:r>
          </a:p>
          <a:p>
            <a:pPr defTabSz="685749">
              <a:defRPr/>
            </a:pPr>
            <a:r>
              <a:rPr lang="en-US" sz="1000" dirty="0">
                <a:solidFill>
                  <a:srgbClr val="FFFFFF"/>
                </a:solidFill>
                <a:latin typeface="Arial"/>
              </a:rPr>
              <a:t>Employees globally</a:t>
            </a:r>
          </a:p>
        </p:txBody>
      </p:sp>
      <p:sp>
        <p:nvSpPr>
          <p:cNvPr id="17" name="TextBox 16">
            <a:extLst>
              <a:ext uri="{FF2B5EF4-FFF2-40B4-BE49-F238E27FC236}">
                <a16:creationId xmlns:a16="http://schemas.microsoft.com/office/drawing/2014/main" id="{19536A03-A0A6-444B-A14A-12DFEA31D309}"/>
              </a:ext>
            </a:extLst>
          </p:cNvPr>
          <p:cNvSpPr txBox="1"/>
          <p:nvPr/>
        </p:nvSpPr>
        <p:spPr>
          <a:xfrm>
            <a:off x="7028588" y="3572962"/>
            <a:ext cx="1635761" cy="615358"/>
          </a:xfrm>
          <a:prstGeom prst="rect">
            <a:avLst/>
          </a:prstGeom>
          <a:solidFill>
            <a:schemeClr val="bg2">
              <a:lumMod val="75000"/>
              <a:alpha val="80000"/>
            </a:schemeClr>
          </a:solidFill>
          <a:ln>
            <a:noFill/>
          </a:ln>
        </p:spPr>
        <p:txBody>
          <a:bodyPr wrap="square" lIns="137160" rtlCol="0">
            <a:noAutofit/>
          </a:bodyPr>
          <a:lstStyle>
            <a:defPPr>
              <a:defRPr lang="fr-FR"/>
            </a:defPPr>
            <a:lvl1pPr defTabSz="685749">
              <a:defRPr sz="2100" b="1">
                <a:solidFill>
                  <a:srgbClr val="FFFFFF"/>
                </a:solidFill>
                <a:latin typeface="Arial"/>
              </a:defRPr>
            </a:lvl1pPr>
          </a:lstStyle>
          <a:p>
            <a:r>
              <a:rPr lang="en-US" dirty="0"/>
              <a:t>€180M</a:t>
            </a:r>
          </a:p>
          <a:p>
            <a:r>
              <a:rPr lang="en-US" sz="1000" b="0" dirty="0"/>
              <a:t>Revenues</a:t>
            </a:r>
            <a:endParaRPr lang="en-US" b="0" dirty="0"/>
          </a:p>
        </p:txBody>
      </p:sp>
      <p:sp>
        <p:nvSpPr>
          <p:cNvPr id="18" name="TextBox 17">
            <a:extLst>
              <a:ext uri="{FF2B5EF4-FFF2-40B4-BE49-F238E27FC236}">
                <a16:creationId xmlns:a16="http://schemas.microsoft.com/office/drawing/2014/main" id="{35550CD2-1695-4F84-9ED0-BED3228B9C27}"/>
              </a:ext>
            </a:extLst>
          </p:cNvPr>
          <p:cNvSpPr txBox="1"/>
          <p:nvPr/>
        </p:nvSpPr>
        <p:spPr>
          <a:xfrm>
            <a:off x="7027863" y="2211710"/>
            <a:ext cx="1636486" cy="601880"/>
          </a:xfrm>
          <a:prstGeom prst="rect">
            <a:avLst/>
          </a:prstGeom>
          <a:solidFill>
            <a:schemeClr val="bg2">
              <a:lumMod val="75000"/>
              <a:alpha val="80000"/>
            </a:schemeClr>
          </a:solidFill>
          <a:ln>
            <a:noFill/>
          </a:ln>
        </p:spPr>
        <p:txBody>
          <a:bodyPr wrap="square" lIns="137160" rtlCol="0">
            <a:noAutofit/>
          </a:bodyPr>
          <a:lstStyle>
            <a:defPPr>
              <a:defRPr lang="fr-FR"/>
            </a:defPPr>
            <a:lvl1pPr defTabSz="685749">
              <a:defRPr sz="2100" b="1">
                <a:solidFill>
                  <a:srgbClr val="FFFFFF"/>
                </a:solidFill>
                <a:latin typeface="Arial"/>
              </a:defRPr>
            </a:lvl1pPr>
          </a:lstStyle>
          <a:p>
            <a:r>
              <a:rPr lang="en-US" dirty="0"/>
              <a:t>28</a:t>
            </a:r>
          </a:p>
          <a:p>
            <a:r>
              <a:rPr lang="en-US" sz="1000" b="0" dirty="0"/>
              <a:t>Countries</a:t>
            </a:r>
            <a:r>
              <a:rPr lang="en-US" sz="900" dirty="0"/>
              <a:t> </a:t>
            </a:r>
          </a:p>
        </p:txBody>
      </p:sp>
      <p:sp>
        <p:nvSpPr>
          <p:cNvPr id="19" name="TextBox 18">
            <a:extLst>
              <a:ext uri="{FF2B5EF4-FFF2-40B4-BE49-F238E27FC236}">
                <a16:creationId xmlns:a16="http://schemas.microsoft.com/office/drawing/2014/main" id="{E9C36D77-6048-44BA-B280-134B1404FDDA}"/>
              </a:ext>
            </a:extLst>
          </p:cNvPr>
          <p:cNvSpPr txBox="1"/>
          <p:nvPr/>
        </p:nvSpPr>
        <p:spPr>
          <a:xfrm>
            <a:off x="7020272" y="1491630"/>
            <a:ext cx="1644077" cy="648072"/>
          </a:xfrm>
          <a:prstGeom prst="rect">
            <a:avLst/>
          </a:prstGeom>
          <a:solidFill>
            <a:schemeClr val="bg2">
              <a:lumMod val="75000"/>
              <a:alpha val="80000"/>
            </a:schemeClr>
          </a:solidFill>
          <a:ln>
            <a:noFill/>
          </a:ln>
        </p:spPr>
        <p:txBody>
          <a:bodyPr wrap="square" lIns="137160" rtlCol="0">
            <a:noAutofit/>
          </a:bodyPr>
          <a:lstStyle>
            <a:defPPr>
              <a:defRPr lang="fr-FR"/>
            </a:defPPr>
            <a:lvl1pPr defTabSz="685749">
              <a:defRPr sz="2100" b="1">
                <a:solidFill>
                  <a:srgbClr val="FFFFFF"/>
                </a:solidFill>
                <a:latin typeface="Arial"/>
              </a:defRPr>
            </a:lvl1pPr>
          </a:lstStyle>
          <a:p>
            <a:r>
              <a:rPr lang="en-US" dirty="0"/>
              <a:t>60+ years</a:t>
            </a:r>
          </a:p>
          <a:p>
            <a:r>
              <a:rPr lang="en-US" sz="1000" b="0" dirty="0"/>
              <a:t>Responsible designer</a:t>
            </a:r>
            <a:endParaRPr lang="en-US" sz="900" b="0" dirty="0"/>
          </a:p>
        </p:txBody>
      </p:sp>
      <p:sp>
        <p:nvSpPr>
          <p:cNvPr id="2" name="Date Placeholder 1">
            <a:extLst>
              <a:ext uri="{FF2B5EF4-FFF2-40B4-BE49-F238E27FC236}">
                <a16:creationId xmlns:a16="http://schemas.microsoft.com/office/drawing/2014/main" id="{B6C8A3A0-F77C-476A-8A04-160B72BF2BA9}"/>
              </a:ext>
            </a:extLst>
          </p:cNvPr>
          <p:cNvSpPr>
            <a:spLocks noGrp="1"/>
          </p:cNvSpPr>
          <p:nvPr>
            <p:ph type="dt" sz="half" idx="26"/>
          </p:nvPr>
        </p:nvSpPr>
        <p:spPr/>
        <p:txBody>
          <a:bodyPr/>
          <a:lstStyle/>
          <a:p>
            <a:pPr algn="l"/>
            <a:r>
              <a:rPr lang="en-US"/>
              <a:t>29/07/2021</a:t>
            </a:r>
            <a:endParaRPr lang="en-US" dirty="0"/>
          </a:p>
        </p:txBody>
      </p:sp>
      <p:sp>
        <p:nvSpPr>
          <p:cNvPr id="4" name="Footer Placeholder 3">
            <a:extLst>
              <a:ext uri="{FF2B5EF4-FFF2-40B4-BE49-F238E27FC236}">
                <a16:creationId xmlns:a16="http://schemas.microsoft.com/office/drawing/2014/main" id="{501F8807-A2E1-48A6-AEEC-E74961E34AE0}"/>
              </a:ext>
            </a:extLst>
          </p:cNvPr>
          <p:cNvSpPr>
            <a:spLocks noGrp="1"/>
          </p:cNvSpPr>
          <p:nvPr>
            <p:ph type="ftr" sz="quarter" idx="27"/>
          </p:nvPr>
        </p:nvSpPr>
        <p:spPr/>
        <p:txBody>
          <a:bodyPr/>
          <a:lstStyle/>
          <a:p>
            <a:r>
              <a:rPr lang="en-US"/>
              <a:t>OECD-NEA | Market Insights on SMR as a Solution for Market Applications</a:t>
            </a:r>
            <a:endParaRPr lang="en-US" dirty="0"/>
          </a:p>
        </p:txBody>
      </p:sp>
      <p:sp>
        <p:nvSpPr>
          <p:cNvPr id="5" name="Slide Number Placeholder 4">
            <a:extLst>
              <a:ext uri="{FF2B5EF4-FFF2-40B4-BE49-F238E27FC236}">
                <a16:creationId xmlns:a16="http://schemas.microsoft.com/office/drawing/2014/main" id="{4162274D-6DD2-46EF-81AE-949DC89DB818}"/>
              </a:ext>
            </a:extLst>
          </p:cNvPr>
          <p:cNvSpPr>
            <a:spLocks noGrp="1"/>
          </p:cNvSpPr>
          <p:nvPr>
            <p:ph type="sldNum" sz="quarter" idx="28"/>
          </p:nvPr>
        </p:nvSpPr>
        <p:spPr/>
        <p:txBody>
          <a:bodyPr/>
          <a:lstStyle/>
          <a:p>
            <a:fld id="{733122C9-A0B9-462F-8757-0847AD287B63}" type="slidenum">
              <a:rPr lang="en-US" smtClean="0"/>
              <a:pPr/>
              <a:t>2</a:t>
            </a:fld>
            <a:endParaRPr lang="en-US" dirty="0"/>
          </a:p>
        </p:txBody>
      </p:sp>
    </p:spTree>
    <p:extLst>
      <p:ext uri="{BB962C8B-B14F-4D97-AF65-F5344CB8AC3E}">
        <p14:creationId xmlns:p14="http://schemas.microsoft.com/office/powerpoint/2010/main" val="36289005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30ACD-841C-495E-8C65-B7AB104344AC}"/>
              </a:ext>
            </a:extLst>
          </p:cNvPr>
          <p:cNvSpPr>
            <a:spLocks noGrp="1"/>
          </p:cNvSpPr>
          <p:nvPr>
            <p:ph type="title"/>
          </p:nvPr>
        </p:nvSpPr>
        <p:spPr/>
        <p:txBody>
          <a:bodyPr/>
          <a:lstStyle/>
          <a:p>
            <a:endParaRPr lang="en-GB"/>
          </a:p>
        </p:txBody>
      </p:sp>
      <p:sp>
        <p:nvSpPr>
          <p:cNvPr id="3" name="Date Placeholder 2">
            <a:extLst>
              <a:ext uri="{FF2B5EF4-FFF2-40B4-BE49-F238E27FC236}">
                <a16:creationId xmlns:a16="http://schemas.microsoft.com/office/drawing/2014/main" id="{E2089627-4225-415B-A6B1-D610F4B49DD1}"/>
              </a:ext>
            </a:extLst>
          </p:cNvPr>
          <p:cNvSpPr>
            <a:spLocks noGrp="1"/>
          </p:cNvSpPr>
          <p:nvPr>
            <p:ph type="dt" sz="half" idx="10"/>
          </p:nvPr>
        </p:nvSpPr>
        <p:spPr/>
        <p:txBody>
          <a:bodyPr/>
          <a:lstStyle/>
          <a:p>
            <a:pPr algn="l"/>
            <a:r>
              <a:rPr lang="en-US"/>
              <a:t>29/07/2021</a:t>
            </a:r>
            <a:endParaRPr lang="en-US" dirty="0"/>
          </a:p>
        </p:txBody>
      </p:sp>
      <p:sp>
        <p:nvSpPr>
          <p:cNvPr id="4" name="Footer Placeholder 3">
            <a:extLst>
              <a:ext uri="{FF2B5EF4-FFF2-40B4-BE49-F238E27FC236}">
                <a16:creationId xmlns:a16="http://schemas.microsoft.com/office/drawing/2014/main" id="{BC0E90F4-E5C5-4776-A231-5DAB030B400F}"/>
              </a:ext>
            </a:extLst>
          </p:cNvPr>
          <p:cNvSpPr>
            <a:spLocks noGrp="1"/>
          </p:cNvSpPr>
          <p:nvPr>
            <p:ph type="ftr" sz="quarter" idx="11"/>
          </p:nvPr>
        </p:nvSpPr>
        <p:spPr/>
        <p:txBody>
          <a:bodyPr/>
          <a:lstStyle/>
          <a:p>
            <a:r>
              <a:rPr lang="en-US"/>
              <a:t>OECD-NEA | Market Insights on SMR as a Solution for Market Applications</a:t>
            </a:r>
            <a:endParaRPr lang="en-US" dirty="0"/>
          </a:p>
        </p:txBody>
      </p:sp>
      <p:pic>
        <p:nvPicPr>
          <p:cNvPr id="9" name="Picture 8" descr="A screenshot of a video game&#10;&#10;Description automatically generated">
            <a:extLst>
              <a:ext uri="{FF2B5EF4-FFF2-40B4-BE49-F238E27FC236}">
                <a16:creationId xmlns:a16="http://schemas.microsoft.com/office/drawing/2014/main" id="{BAB5E898-0001-4828-ACA4-87369B0002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Slide Number Placeholder 5">
            <a:extLst>
              <a:ext uri="{FF2B5EF4-FFF2-40B4-BE49-F238E27FC236}">
                <a16:creationId xmlns:a16="http://schemas.microsoft.com/office/drawing/2014/main" id="{4663FE8B-4A89-4FDD-AA87-9A1D9273F2F8}"/>
              </a:ext>
            </a:extLst>
          </p:cNvPr>
          <p:cNvSpPr>
            <a:spLocks noGrp="1"/>
          </p:cNvSpPr>
          <p:nvPr>
            <p:ph type="sldNum" sz="quarter" idx="12"/>
          </p:nvPr>
        </p:nvSpPr>
        <p:spPr/>
        <p:txBody>
          <a:bodyPr/>
          <a:lstStyle/>
          <a:p>
            <a:fld id="{733122C9-A0B9-462F-8757-0847AD287B63}" type="slidenum">
              <a:rPr lang="en-US" smtClean="0"/>
              <a:pPr/>
              <a:t>3</a:t>
            </a:fld>
            <a:endParaRPr lang="en-US" dirty="0"/>
          </a:p>
        </p:txBody>
      </p:sp>
      <p:sp>
        <p:nvSpPr>
          <p:cNvPr id="7" name="Title 2">
            <a:extLst>
              <a:ext uri="{FF2B5EF4-FFF2-40B4-BE49-F238E27FC236}">
                <a16:creationId xmlns:a16="http://schemas.microsoft.com/office/drawing/2014/main" id="{ACD8644F-0CAD-4222-B674-828189AD6866}"/>
              </a:ext>
            </a:extLst>
          </p:cNvPr>
          <p:cNvSpPr txBox="1">
            <a:spLocks/>
          </p:cNvSpPr>
          <p:nvPr/>
        </p:nvSpPr>
        <p:spPr>
          <a:xfrm>
            <a:off x="107504" y="132758"/>
            <a:ext cx="6768752" cy="453105"/>
          </a:xfrm>
          <a:prstGeom prst="rect">
            <a:avLst/>
          </a:prstGeom>
        </p:spPr>
        <p:txBody>
          <a:bodyPr/>
          <a:lstStyle>
            <a:lvl1pPr algn="l" defTabSz="914400" rtl="0" eaLnBrk="1" latinLnBrk="0" hangingPunct="1">
              <a:lnSpc>
                <a:spcPct val="90000"/>
              </a:lnSpc>
              <a:spcBef>
                <a:spcPct val="0"/>
              </a:spcBef>
              <a:buNone/>
              <a:defRPr sz="2800" b="0" kern="1200" cap="none" baseline="0">
                <a:gradFill>
                  <a:gsLst>
                    <a:gs pos="0">
                      <a:srgbClr val="00AAFF"/>
                    </a:gs>
                    <a:gs pos="100000">
                      <a:srgbClr val="0066B3"/>
                    </a:gs>
                  </a:gsLst>
                  <a:lin ang="2700000" scaled="0"/>
                </a:gradFill>
                <a:latin typeface="Arial Black" panose="020B0A04020102020204" pitchFamily="34" charset="0"/>
                <a:ea typeface="+mj-ea"/>
                <a:cs typeface="+mj-cs"/>
              </a:defRPr>
            </a:lvl1pPr>
          </a:lstStyle>
          <a:p>
            <a:r>
              <a:rPr lang="en-US" sz="2000" dirty="0">
                <a:ln w="3175">
                  <a:noFill/>
                </a:ln>
                <a:solidFill>
                  <a:schemeClr val="bg1"/>
                </a:solidFill>
              </a:rPr>
              <a:t>Tractebel’s Vision for Small Modular Reactors</a:t>
            </a:r>
            <a:endParaRPr lang="en-GB" sz="2000" dirty="0">
              <a:ln w="3175">
                <a:noFill/>
              </a:ln>
              <a:solidFill>
                <a:schemeClr val="bg1"/>
              </a:solidFill>
            </a:endParaRPr>
          </a:p>
        </p:txBody>
      </p:sp>
      <p:pic>
        <p:nvPicPr>
          <p:cNvPr id="8" name="Graphic 7">
            <a:extLst>
              <a:ext uri="{FF2B5EF4-FFF2-40B4-BE49-F238E27FC236}">
                <a16:creationId xmlns:a16="http://schemas.microsoft.com/office/drawing/2014/main" id="{2143632B-B112-447A-A32C-AA7F1EFD2C5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48464" y="123478"/>
            <a:ext cx="288000" cy="288000"/>
          </a:xfrm>
          <a:prstGeom prst="rect">
            <a:avLst/>
          </a:prstGeom>
        </p:spPr>
      </p:pic>
    </p:spTree>
    <p:extLst>
      <p:ext uri="{BB962C8B-B14F-4D97-AF65-F5344CB8AC3E}">
        <p14:creationId xmlns:p14="http://schemas.microsoft.com/office/powerpoint/2010/main" val="2083200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8">
            <a:extLst>
              <a:ext uri="{FF2B5EF4-FFF2-40B4-BE49-F238E27FC236}">
                <a16:creationId xmlns:a16="http://schemas.microsoft.com/office/drawing/2014/main" id="{03961C1A-8D2F-48FC-8833-5EA5D7F64B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6" r="12997" b="26588"/>
          <a:stretch/>
        </p:blipFill>
        <p:spPr bwMode="auto">
          <a:xfrm>
            <a:off x="20" y="10"/>
            <a:ext cx="9151590" cy="5143489"/>
          </a:xfrm>
          <a:prstGeom prst="rect">
            <a:avLst/>
          </a:prstGeom>
          <a:noFill/>
        </p:spPr>
      </p:pic>
      <p:sp>
        <p:nvSpPr>
          <p:cNvPr id="3" name="Date Placeholder 2">
            <a:extLst>
              <a:ext uri="{FF2B5EF4-FFF2-40B4-BE49-F238E27FC236}">
                <a16:creationId xmlns:a16="http://schemas.microsoft.com/office/drawing/2014/main" id="{05F7DCA5-B0E0-49F3-AEA6-478814E9DDF0}"/>
              </a:ext>
            </a:extLst>
          </p:cNvPr>
          <p:cNvSpPr>
            <a:spLocks noGrp="1"/>
          </p:cNvSpPr>
          <p:nvPr>
            <p:ph type="dt" sz="half" idx="26"/>
          </p:nvPr>
        </p:nvSpPr>
        <p:spPr>
          <a:xfrm>
            <a:off x="540000" y="4903200"/>
            <a:ext cx="540000" cy="250031"/>
          </a:xfrm>
        </p:spPr>
        <p:txBody>
          <a:bodyPr anchor="t">
            <a:normAutofit/>
          </a:bodyPr>
          <a:lstStyle/>
          <a:p>
            <a:pPr algn="l">
              <a:spcAft>
                <a:spcPts val="600"/>
              </a:spcAft>
            </a:pPr>
            <a:r>
              <a:rPr lang="en-US"/>
              <a:t>29/07/2021</a:t>
            </a:r>
          </a:p>
        </p:txBody>
      </p:sp>
      <p:sp>
        <p:nvSpPr>
          <p:cNvPr id="4" name="Footer Placeholder 3">
            <a:extLst>
              <a:ext uri="{FF2B5EF4-FFF2-40B4-BE49-F238E27FC236}">
                <a16:creationId xmlns:a16="http://schemas.microsoft.com/office/drawing/2014/main" id="{897EC39F-C94D-4FC2-BE4C-08112865B4FF}"/>
              </a:ext>
            </a:extLst>
          </p:cNvPr>
          <p:cNvSpPr>
            <a:spLocks noGrp="1"/>
          </p:cNvSpPr>
          <p:nvPr>
            <p:ph type="ftr" sz="quarter" idx="27"/>
          </p:nvPr>
        </p:nvSpPr>
        <p:spPr>
          <a:xfrm>
            <a:off x="1152824" y="4903200"/>
            <a:ext cx="6660000" cy="250031"/>
          </a:xfrm>
        </p:spPr>
        <p:txBody>
          <a:bodyPr anchor="t">
            <a:normAutofit/>
          </a:bodyPr>
          <a:lstStyle/>
          <a:p>
            <a:pPr>
              <a:spcAft>
                <a:spcPts val="600"/>
              </a:spcAft>
            </a:pPr>
            <a:r>
              <a:rPr lang="en-US"/>
              <a:t>OECD-NEA | Market Insights on SMR as a Solution for Market Applications</a:t>
            </a:r>
          </a:p>
        </p:txBody>
      </p:sp>
      <p:sp>
        <p:nvSpPr>
          <p:cNvPr id="5" name="Slide Number Placeholder 4">
            <a:extLst>
              <a:ext uri="{FF2B5EF4-FFF2-40B4-BE49-F238E27FC236}">
                <a16:creationId xmlns:a16="http://schemas.microsoft.com/office/drawing/2014/main" id="{2580D6A3-0BFD-4CE7-94E2-C82DD9DE98F0}"/>
              </a:ext>
            </a:extLst>
          </p:cNvPr>
          <p:cNvSpPr>
            <a:spLocks noGrp="1"/>
          </p:cNvSpPr>
          <p:nvPr>
            <p:ph type="sldNum" sz="quarter" idx="28"/>
          </p:nvPr>
        </p:nvSpPr>
        <p:spPr>
          <a:xfrm>
            <a:off x="8280000" y="4903200"/>
            <a:ext cx="649285" cy="250031"/>
          </a:xfrm>
        </p:spPr>
        <p:txBody>
          <a:bodyPr anchor="t">
            <a:normAutofit/>
          </a:bodyPr>
          <a:lstStyle/>
          <a:p>
            <a:pPr>
              <a:spcAft>
                <a:spcPts val="600"/>
              </a:spcAft>
            </a:pPr>
            <a:fld id="{733122C9-A0B9-462F-8757-0847AD287B63}" type="slidenum">
              <a:rPr lang="en-US" smtClean="0"/>
              <a:pPr>
                <a:spcAft>
                  <a:spcPts val="600"/>
                </a:spcAft>
              </a:pPr>
              <a:t>4</a:t>
            </a:fld>
            <a:endParaRPr lang="en-US"/>
          </a:p>
        </p:txBody>
      </p:sp>
      <p:sp>
        <p:nvSpPr>
          <p:cNvPr id="7" name="Title 2">
            <a:extLst>
              <a:ext uri="{FF2B5EF4-FFF2-40B4-BE49-F238E27FC236}">
                <a16:creationId xmlns:a16="http://schemas.microsoft.com/office/drawing/2014/main" id="{3340841A-FE05-4CB5-AD3C-B995C142485C}"/>
              </a:ext>
            </a:extLst>
          </p:cNvPr>
          <p:cNvSpPr txBox="1">
            <a:spLocks/>
          </p:cNvSpPr>
          <p:nvPr/>
        </p:nvSpPr>
        <p:spPr bwMode="gray">
          <a:xfrm>
            <a:off x="540848" y="343608"/>
            <a:ext cx="7775567" cy="684213"/>
          </a:xfrm>
          <a:prstGeom prst="rect">
            <a:avLst/>
          </a:prstGeom>
          <a:noFill/>
        </p:spPr>
        <p:txBody>
          <a:bodyPr vert="horz" lIns="0" tIns="0" rIns="0" bIns="0" rtlCol="0" anchor="ctr" anchorCtr="0">
            <a:noAutofit/>
          </a:bodyPr>
          <a:lstStyle>
            <a:lvl1pPr algn="l" defTabSz="914400" rtl="0" eaLnBrk="1" latinLnBrk="0" hangingPunct="1">
              <a:lnSpc>
                <a:spcPts val="3300"/>
              </a:lnSpc>
              <a:spcBef>
                <a:spcPct val="0"/>
              </a:spcBef>
              <a:buNone/>
              <a:defRPr lang="en-GB" sz="3200" b="0" kern="1200" cap="none" baseline="0">
                <a:solidFill>
                  <a:schemeClr val="bg1"/>
                </a:solidFill>
                <a:latin typeface="Arial Black" panose="020B0A04020102020204" pitchFamily="34" charset="0"/>
                <a:ea typeface="+mn-ea"/>
                <a:cs typeface="+mn-cs"/>
              </a:defRPr>
            </a:lvl1pPr>
          </a:lstStyle>
          <a:p>
            <a:pPr>
              <a:lnSpc>
                <a:spcPct val="100000"/>
              </a:lnSpc>
            </a:pPr>
            <a:r>
              <a:rPr lang="en-US" sz="1600" dirty="0"/>
              <a:t>A Success Story for SMR Projects for Industrial Applications Must Meet Top-Down Market Segment and Top-Down Plant Requirements</a:t>
            </a:r>
            <a:endParaRPr lang="en-US" sz="2000" dirty="0"/>
          </a:p>
        </p:txBody>
      </p:sp>
      <p:sp>
        <p:nvSpPr>
          <p:cNvPr id="2" name="Rectangle 1">
            <a:extLst>
              <a:ext uri="{FF2B5EF4-FFF2-40B4-BE49-F238E27FC236}">
                <a16:creationId xmlns:a16="http://schemas.microsoft.com/office/drawing/2014/main" id="{84C568B2-DDF1-4E90-8F24-997C0DD86674}"/>
              </a:ext>
            </a:extLst>
          </p:cNvPr>
          <p:cNvSpPr/>
          <p:nvPr/>
        </p:nvSpPr>
        <p:spPr>
          <a:xfrm>
            <a:off x="2555776" y="1508156"/>
            <a:ext cx="2880320" cy="360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bg1"/>
                </a:solidFill>
                <a:latin typeface="+mj-lt"/>
              </a:rPr>
              <a:t>Market segment size</a:t>
            </a:r>
            <a:endParaRPr lang="en-GB" sz="1400" dirty="0"/>
          </a:p>
        </p:txBody>
      </p:sp>
      <p:sp>
        <p:nvSpPr>
          <p:cNvPr id="17" name="Rectangle 16">
            <a:extLst>
              <a:ext uri="{FF2B5EF4-FFF2-40B4-BE49-F238E27FC236}">
                <a16:creationId xmlns:a16="http://schemas.microsoft.com/office/drawing/2014/main" id="{9BA98478-0297-4A1B-BDDD-E21EF1CEF15B}"/>
              </a:ext>
            </a:extLst>
          </p:cNvPr>
          <p:cNvSpPr/>
          <p:nvPr/>
        </p:nvSpPr>
        <p:spPr>
          <a:xfrm>
            <a:off x="2555776" y="1945844"/>
            <a:ext cx="2880320" cy="360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bg1"/>
                </a:solidFill>
                <a:latin typeface="+mj-lt"/>
              </a:rPr>
              <a:t>Theoretical compatibility</a:t>
            </a:r>
            <a:endParaRPr lang="en-GB" sz="1400" dirty="0"/>
          </a:p>
        </p:txBody>
      </p:sp>
      <p:sp>
        <p:nvSpPr>
          <p:cNvPr id="19" name="Rectangle 18">
            <a:extLst>
              <a:ext uri="{FF2B5EF4-FFF2-40B4-BE49-F238E27FC236}">
                <a16:creationId xmlns:a16="http://schemas.microsoft.com/office/drawing/2014/main" id="{BEB50B3A-61CD-4EB3-89FB-A9D3F78FD2FE}"/>
              </a:ext>
            </a:extLst>
          </p:cNvPr>
          <p:cNvSpPr/>
          <p:nvPr/>
        </p:nvSpPr>
        <p:spPr>
          <a:xfrm>
            <a:off x="2555776" y="2383531"/>
            <a:ext cx="2880320" cy="360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bg1"/>
                </a:solidFill>
                <a:latin typeface="+mj-lt"/>
              </a:rPr>
              <a:t>Representative plant size</a:t>
            </a:r>
            <a:endParaRPr lang="en-GB" sz="1400" dirty="0"/>
          </a:p>
        </p:txBody>
      </p:sp>
      <p:graphicFrame>
        <p:nvGraphicFramePr>
          <p:cNvPr id="9" name="Diagram 8">
            <a:extLst>
              <a:ext uri="{FF2B5EF4-FFF2-40B4-BE49-F238E27FC236}">
                <a16:creationId xmlns:a16="http://schemas.microsoft.com/office/drawing/2014/main" id="{57C58A2E-CE28-450B-9219-36EC4CE2A5CA}"/>
              </a:ext>
            </a:extLst>
          </p:cNvPr>
          <p:cNvGraphicFramePr>
            <a:graphicFrameLocks noChangeAspect="1"/>
          </p:cNvGraphicFramePr>
          <p:nvPr>
            <p:extLst>
              <p:ext uri="{D42A27DB-BD31-4B8C-83A1-F6EECF244321}">
                <p14:modId xmlns:p14="http://schemas.microsoft.com/office/powerpoint/2010/main" val="1326077435"/>
              </p:ext>
            </p:extLst>
          </p:nvPr>
        </p:nvGraphicFramePr>
        <p:xfrm>
          <a:off x="540001" y="1495844"/>
          <a:ext cx="1890001" cy="126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7" name="Graphic 26" descr="Power Plant with solid fill">
            <a:extLst>
              <a:ext uri="{FF2B5EF4-FFF2-40B4-BE49-F238E27FC236}">
                <a16:creationId xmlns:a16="http://schemas.microsoft.com/office/drawing/2014/main" id="{1B7A1686-F565-42E1-8BC1-4EF8600B9DE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15001" y="2741394"/>
            <a:ext cx="540000" cy="540000"/>
          </a:xfrm>
          <a:prstGeom prst="rect">
            <a:avLst/>
          </a:prstGeom>
        </p:spPr>
      </p:pic>
    </p:spTree>
    <p:extLst>
      <p:ext uri="{BB962C8B-B14F-4D97-AF65-F5344CB8AC3E}">
        <p14:creationId xmlns:p14="http://schemas.microsoft.com/office/powerpoint/2010/main" val="1443576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24CAD0-EB0E-494B-9877-C638555967CF}"/>
              </a:ext>
            </a:extLst>
          </p:cNvPr>
          <p:cNvSpPr>
            <a:spLocks noGrp="1"/>
          </p:cNvSpPr>
          <p:nvPr>
            <p:ph type="title"/>
          </p:nvPr>
        </p:nvSpPr>
        <p:spPr/>
        <p:txBody>
          <a:bodyPr/>
          <a:lstStyle/>
          <a:p>
            <a:r>
              <a:rPr lang="en-US" sz="1600" dirty="0"/>
              <a:t>Industrial sectors affinity with SMR-based co-generation</a:t>
            </a:r>
            <a:br>
              <a:rPr lang="en-US" sz="1600" dirty="0"/>
            </a:br>
            <a:r>
              <a:rPr lang="en-US" sz="1600" dirty="0">
                <a:solidFill>
                  <a:schemeClr val="tx2"/>
                </a:solidFill>
              </a:rPr>
              <a:t>Top-down Master Planning</a:t>
            </a:r>
            <a:endParaRPr lang="en-GB" sz="1600" dirty="0">
              <a:solidFill>
                <a:schemeClr val="tx2"/>
              </a:solidFill>
            </a:endParaRPr>
          </a:p>
        </p:txBody>
      </p:sp>
      <p:sp>
        <p:nvSpPr>
          <p:cNvPr id="4" name="Date Placeholder 3">
            <a:extLst>
              <a:ext uri="{FF2B5EF4-FFF2-40B4-BE49-F238E27FC236}">
                <a16:creationId xmlns:a16="http://schemas.microsoft.com/office/drawing/2014/main" id="{A6EFFC79-8F49-4421-84BB-0288F4CA2BCC}"/>
              </a:ext>
            </a:extLst>
          </p:cNvPr>
          <p:cNvSpPr>
            <a:spLocks noGrp="1"/>
          </p:cNvSpPr>
          <p:nvPr>
            <p:ph type="dt" sz="half" idx="10"/>
          </p:nvPr>
        </p:nvSpPr>
        <p:spPr/>
        <p:txBody>
          <a:bodyPr/>
          <a:lstStyle/>
          <a:p>
            <a:pPr algn="l"/>
            <a:r>
              <a:rPr lang="en-US"/>
              <a:t>29/07/2021</a:t>
            </a:r>
            <a:endParaRPr lang="en-US" dirty="0"/>
          </a:p>
        </p:txBody>
      </p:sp>
      <p:sp>
        <p:nvSpPr>
          <p:cNvPr id="5" name="Footer Placeholder 4">
            <a:extLst>
              <a:ext uri="{FF2B5EF4-FFF2-40B4-BE49-F238E27FC236}">
                <a16:creationId xmlns:a16="http://schemas.microsoft.com/office/drawing/2014/main" id="{9D375C30-582A-4542-9BF0-A53BCEC338BC}"/>
              </a:ext>
            </a:extLst>
          </p:cNvPr>
          <p:cNvSpPr>
            <a:spLocks noGrp="1"/>
          </p:cNvSpPr>
          <p:nvPr>
            <p:ph type="ftr" sz="quarter" idx="11"/>
          </p:nvPr>
        </p:nvSpPr>
        <p:spPr/>
        <p:txBody>
          <a:bodyPr/>
          <a:lstStyle/>
          <a:p>
            <a:r>
              <a:rPr lang="en-US"/>
              <a:t>OECD-NEA | Market Insights on SMR as a Solution for Market Applications</a:t>
            </a:r>
            <a:endParaRPr lang="en-US" dirty="0"/>
          </a:p>
        </p:txBody>
      </p:sp>
      <p:sp>
        <p:nvSpPr>
          <p:cNvPr id="6" name="Slide Number Placeholder 5">
            <a:extLst>
              <a:ext uri="{FF2B5EF4-FFF2-40B4-BE49-F238E27FC236}">
                <a16:creationId xmlns:a16="http://schemas.microsoft.com/office/drawing/2014/main" id="{E9AFC373-099A-4787-A911-43CCBCDBE7D1}"/>
              </a:ext>
            </a:extLst>
          </p:cNvPr>
          <p:cNvSpPr>
            <a:spLocks noGrp="1"/>
          </p:cNvSpPr>
          <p:nvPr>
            <p:ph type="sldNum" sz="quarter" idx="12"/>
          </p:nvPr>
        </p:nvSpPr>
        <p:spPr/>
        <p:txBody>
          <a:bodyPr/>
          <a:lstStyle/>
          <a:p>
            <a:fld id="{733122C9-A0B9-462F-8757-0847AD287B63}" type="slidenum">
              <a:rPr lang="en-US" smtClean="0"/>
              <a:pPr/>
              <a:t>5</a:t>
            </a:fld>
            <a:endParaRPr lang="en-US" dirty="0"/>
          </a:p>
        </p:txBody>
      </p:sp>
      <p:grpSp>
        <p:nvGrpSpPr>
          <p:cNvPr id="7" name="Group 6">
            <a:extLst>
              <a:ext uri="{FF2B5EF4-FFF2-40B4-BE49-F238E27FC236}">
                <a16:creationId xmlns:a16="http://schemas.microsoft.com/office/drawing/2014/main" id="{783FAF04-69B3-4017-9ABC-3259103E14E2}"/>
              </a:ext>
            </a:extLst>
          </p:cNvPr>
          <p:cNvGrpSpPr/>
          <p:nvPr/>
        </p:nvGrpSpPr>
        <p:grpSpPr>
          <a:xfrm>
            <a:off x="209616" y="1166329"/>
            <a:ext cx="8724766" cy="3600393"/>
            <a:chOff x="220937" y="406158"/>
            <a:chExt cx="6455156" cy="2663813"/>
          </a:xfrm>
        </p:grpSpPr>
        <p:sp>
          <p:nvSpPr>
            <p:cNvPr id="8" name="TextBox 7">
              <a:extLst>
                <a:ext uri="{FF2B5EF4-FFF2-40B4-BE49-F238E27FC236}">
                  <a16:creationId xmlns:a16="http://schemas.microsoft.com/office/drawing/2014/main" id="{8673E9D5-3879-41FE-B752-7E1A4BF675EE}"/>
                </a:ext>
              </a:extLst>
            </p:cNvPr>
            <p:cNvSpPr txBox="1"/>
            <p:nvPr/>
          </p:nvSpPr>
          <p:spPr>
            <a:xfrm>
              <a:off x="1221407" y="2752781"/>
              <a:ext cx="856325" cy="215444"/>
            </a:xfrm>
            <a:prstGeom prst="rect">
              <a:avLst/>
            </a:prstGeom>
            <a:noFill/>
          </p:spPr>
          <p:txBody>
            <a:bodyPr wrap="none" rtlCol="0">
              <a:spAutoFit/>
            </a:bodyPr>
            <a:lstStyle/>
            <a:p>
              <a:r>
                <a:rPr lang="en-GB" sz="800">
                  <a:solidFill>
                    <a:schemeClr val="bg1">
                      <a:lumMod val="50000"/>
                    </a:schemeClr>
                  </a:solidFill>
                </a:rPr>
                <a:t>Reengineering</a:t>
              </a:r>
            </a:p>
          </p:txBody>
        </p:sp>
        <p:sp>
          <p:nvSpPr>
            <p:cNvPr id="9" name="TextBox 8">
              <a:extLst>
                <a:ext uri="{FF2B5EF4-FFF2-40B4-BE49-F238E27FC236}">
                  <a16:creationId xmlns:a16="http://schemas.microsoft.com/office/drawing/2014/main" id="{3D64D299-927B-40AC-B464-9410606B3082}"/>
                </a:ext>
              </a:extLst>
            </p:cNvPr>
            <p:cNvSpPr txBox="1"/>
            <p:nvPr/>
          </p:nvSpPr>
          <p:spPr>
            <a:xfrm>
              <a:off x="2272426" y="2752781"/>
              <a:ext cx="742511" cy="215444"/>
            </a:xfrm>
            <a:prstGeom prst="rect">
              <a:avLst/>
            </a:prstGeom>
            <a:noFill/>
          </p:spPr>
          <p:txBody>
            <a:bodyPr wrap="none" rtlCol="0">
              <a:spAutoFit/>
            </a:bodyPr>
            <a:lstStyle/>
            <a:p>
              <a:r>
                <a:rPr lang="en-GB" sz="800">
                  <a:solidFill>
                    <a:schemeClr val="bg1">
                      <a:lumMod val="50000"/>
                    </a:schemeClr>
                  </a:solidFill>
                </a:rPr>
                <a:t>Top-up heat</a:t>
              </a:r>
            </a:p>
          </p:txBody>
        </p:sp>
        <p:sp>
          <p:nvSpPr>
            <p:cNvPr id="10" name="TextBox 9">
              <a:extLst>
                <a:ext uri="{FF2B5EF4-FFF2-40B4-BE49-F238E27FC236}">
                  <a16:creationId xmlns:a16="http://schemas.microsoft.com/office/drawing/2014/main" id="{5D784C17-ABDC-482B-8C3E-7CD8457AA75A}"/>
                </a:ext>
              </a:extLst>
            </p:cNvPr>
            <p:cNvSpPr txBox="1"/>
            <p:nvPr/>
          </p:nvSpPr>
          <p:spPr>
            <a:xfrm>
              <a:off x="3289368" y="2752781"/>
              <a:ext cx="700833" cy="215444"/>
            </a:xfrm>
            <a:prstGeom prst="rect">
              <a:avLst/>
            </a:prstGeom>
            <a:noFill/>
          </p:spPr>
          <p:txBody>
            <a:bodyPr wrap="none" rtlCol="0">
              <a:spAutoFit/>
            </a:bodyPr>
            <a:lstStyle/>
            <a:p>
              <a:r>
                <a:rPr lang="en-GB" sz="800">
                  <a:solidFill>
                    <a:schemeClr val="bg1">
                      <a:lumMod val="50000"/>
                    </a:schemeClr>
                  </a:solidFill>
                </a:rPr>
                <a:t>Part supply</a:t>
              </a:r>
            </a:p>
          </p:txBody>
        </p:sp>
        <p:sp>
          <p:nvSpPr>
            <p:cNvPr id="11" name="TextBox 10">
              <a:extLst>
                <a:ext uri="{FF2B5EF4-FFF2-40B4-BE49-F238E27FC236}">
                  <a16:creationId xmlns:a16="http://schemas.microsoft.com/office/drawing/2014/main" id="{36B3A2C3-3F1D-4BE1-8349-CF4468659876}"/>
                </a:ext>
              </a:extLst>
            </p:cNvPr>
            <p:cNvSpPr txBox="1"/>
            <p:nvPr/>
          </p:nvSpPr>
          <p:spPr>
            <a:xfrm>
              <a:off x="4239144" y="2752781"/>
              <a:ext cx="837089" cy="215444"/>
            </a:xfrm>
            <a:prstGeom prst="rect">
              <a:avLst/>
            </a:prstGeom>
            <a:noFill/>
          </p:spPr>
          <p:txBody>
            <a:bodyPr wrap="none" rtlCol="0">
              <a:spAutoFit/>
            </a:bodyPr>
            <a:lstStyle/>
            <a:p>
              <a:r>
                <a:rPr lang="en-GB" sz="800">
                  <a:solidFill>
                    <a:schemeClr val="bg1">
                      <a:lumMod val="50000"/>
                    </a:schemeClr>
                  </a:solidFill>
                </a:rPr>
                <a:t>On-site retrofit</a:t>
              </a:r>
            </a:p>
          </p:txBody>
        </p:sp>
        <p:sp>
          <p:nvSpPr>
            <p:cNvPr id="12" name="TextBox 11">
              <a:extLst>
                <a:ext uri="{FF2B5EF4-FFF2-40B4-BE49-F238E27FC236}">
                  <a16:creationId xmlns:a16="http://schemas.microsoft.com/office/drawing/2014/main" id="{C6C50140-68FC-4EDD-AB76-54E98FD1DB87}"/>
                </a:ext>
              </a:extLst>
            </p:cNvPr>
            <p:cNvSpPr txBox="1"/>
            <p:nvPr/>
          </p:nvSpPr>
          <p:spPr>
            <a:xfrm>
              <a:off x="5361893" y="2752781"/>
              <a:ext cx="505267" cy="215444"/>
            </a:xfrm>
            <a:prstGeom prst="rect">
              <a:avLst/>
            </a:prstGeom>
            <a:noFill/>
          </p:spPr>
          <p:txBody>
            <a:bodyPr wrap="none" rtlCol="0">
              <a:spAutoFit/>
            </a:bodyPr>
            <a:lstStyle/>
            <a:p>
              <a:r>
                <a:rPr lang="en-GB" sz="800">
                  <a:solidFill>
                    <a:schemeClr val="bg1">
                      <a:lumMod val="50000"/>
                    </a:schemeClr>
                  </a:solidFill>
                </a:rPr>
                <a:t>Plug-in</a:t>
              </a:r>
            </a:p>
          </p:txBody>
        </p:sp>
        <p:sp>
          <p:nvSpPr>
            <p:cNvPr id="13" name="TextBox 12">
              <a:extLst>
                <a:ext uri="{FF2B5EF4-FFF2-40B4-BE49-F238E27FC236}">
                  <a16:creationId xmlns:a16="http://schemas.microsoft.com/office/drawing/2014/main" id="{4B5AB2CD-6764-4FD9-BDE7-85E09A66967C}"/>
                </a:ext>
              </a:extLst>
            </p:cNvPr>
            <p:cNvSpPr txBox="1"/>
            <p:nvPr/>
          </p:nvSpPr>
          <p:spPr>
            <a:xfrm>
              <a:off x="466197" y="2127017"/>
              <a:ext cx="694421" cy="430887"/>
            </a:xfrm>
            <a:prstGeom prst="rect">
              <a:avLst/>
            </a:prstGeom>
            <a:noFill/>
          </p:spPr>
          <p:txBody>
            <a:bodyPr wrap="none" rtlCol="0">
              <a:spAutoFit/>
            </a:bodyPr>
            <a:lstStyle/>
            <a:p>
              <a:pPr algn="r"/>
              <a:r>
                <a:rPr lang="en-GB" sz="800">
                  <a:solidFill>
                    <a:schemeClr val="bg1">
                      <a:lumMod val="50000"/>
                    </a:schemeClr>
                  </a:solidFill>
                </a:rPr>
                <a:t>&gt;1000°C</a:t>
              </a:r>
            </a:p>
            <a:p>
              <a:pPr algn="r"/>
              <a:r>
                <a:rPr lang="en-GB" sz="700" b="0" kern="1200">
                  <a:solidFill>
                    <a:schemeClr val="tx1"/>
                  </a:solidFill>
                  <a:latin typeface="+mn-lt"/>
                  <a:ea typeface="+mn-ea"/>
                  <a:cs typeface="+mn-cs"/>
                </a:rPr>
                <a:t>Top-up heat </a:t>
              </a:r>
              <a:br>
                <a:rPr lang="en-GB" sz="700" b="0" kern="1200">
                  <a:solidFill>
                    <a:schemeClr val="tx1"/>
                  </a:solidFill>
                  <a:latin typeface="+mn-lt"/>
                  <a:ea typeface="+mn-ea"/>
                  <a:cs typeface="+mn-cs"/>
                </a:rPr>
              </a:br>
              <a:r>
                <a:rPr lang="en-GB" sz="700" b="0" kern="1200">
                  <a:solidFill>
                    <a:schemeClr val="tx1"/>
                  </a:solidFill>
                  <a:latin typeface="+mn-lt"/>
                  <a:ea typeface="+mn-ea"/>
                  <a:cs typeface="+mn-cs"/>
                </a:rPr>
                <a:t>required</a:t>
              </a:r>
            </a:p>
          </p:txBody>
        </p:sp>
        <p:sp>
          <p:nvSpPr>
            <p:cNvPr id="14" name="TextBox 13">
              <a:extLst>
                <a:ext uri="{FF2B5EF4-FFF2-40B4-BE49-F238E27FC236}">
                  <a16:creationId xmlns:a16="http://schemas.microsoft.com/office/drawing/2014/main" id="{12717DD1-F36E-4927-A2E3-27D67A989F6E}"/>
                </a:ext>
              </a:extLst>
            </p:cNvPr>
            <p:cNvSpPr txBox="1"/>
            <p:nvPr/>
          </p:nvSpPr>
          <p:spPr>
            <a:xfrm>
              <a:off x="275439" y="1716902"/>
              <a:ext cx="885179" cy="323165"/>
            </a:xfrm>
            <a:prstGeom prst="rect">
              <a:avLst/>
            </a:prstGeom>
            <a:noFill/>
          </p:spPr>
          <p:txBody>
            <a:bodyPr wrap="none" rtlCol="0">
              <a:spAutoFit/>
            </a:bodyPr>
            <a:lstStyle/>
            <a:p>
              <a:pPr algn="r"/>
              <a:r>
                <a:rPr lang="en-GB" sz="800">
                  <a:solidFill>
                    <a:schemeClr val="bg1">
                      <a:lumMod val="50000"/>
                    </a:schemeClr>
                  </a:solidFill>
                </a:rPr>
                <a:t>&lt;1000°C</a:t>
              </a:r>
            </a:p>
            <a:p>
              <a:pPr algn="r"/>
              <a:r>
                <a:rPr lang="en-GB" sz="700" b="0" kern="1200">
                  <a:solidFill>
                    <a:schemeClr val="tx1"/>
                  </a:solidFill>
                  <a:latin typeface="+mn-lt"/>
                  <a:ea typeface="+mn-ea"/>
                  <a:cs typeface="+mn-cs"/>
                </a:rPr>
                <a:t>VHTR compatible</a:t>
              </a:r>
            </a:p>
          </p:txBody>
        </p:sp>
        <p:sp>
          <p:nvSpPr>
            <p:cNvPr id="15" name="TextBox 14">
              <a:extLst>
                <a:ext uri="{FF2B5EF4-FFF2-40B4-BE49-F238E27FC236}">
                  <a16:creationId xmlns:a16="http://schemas.microsoft.com/office/drawing/2014/main" id="{DAA89B94-C057-4681-97E1-C90271785796}"/>
                </a:ext>
              </a:extLst>
            </p:cNvPr>
            <p:cNvSpPr txBox="1"/>
            <p:nvPr/>
          </p:nvSpPr>
          <p:spPr>
            <a:xfrm>
              <a:off x="299485" y="1306787"/>
              <a:ext cx="861133" cy="323165"/>
            </a:xfrm>
            <a:prstGeom prst="rect">
              <a:avLst/>
            </a:prstGeom>
            <a:noFill/>
          </p:spPr>
          <p:txBody>
            <a:bodyPr wrap="none" rtlCol="0">
              <a:spAutoFit/>
            </a:bodyPr>
            <a:lstStyle/>
            <a:p>
              <a:pPr algn="r"/>
              <a:r>
                <a:rPr lang="en-GB" sz="800">
                  <a:solidFill>
                    <a:schemeClr val="bg1">
                      <a:lumMod val="50000"/>
                    </a:schemeClr>
                  </a:solidFill>
                </a:rPr>
                <a:t>&lt;550°C</a:t>
              </a:r>
            </a:p>
            <a:p>
              <a:pPr algn="r"/>
              <a:r>
                <a:rPr lang="en-GB" sz="700" b="0" kern="1200">
                  <a:solidFill>
                    <a:schemeClr val="tx1"/>
                  </a:solidFill>
                  <a:latin typeface="+mn-lt"/>
                  <a:ea typeface="+mn-ea"/>
                  <a:cs typeface="+mn-cs"/>
                </a:rPr>
                <a:t>MSR Compatible</a:t>
              </a:r>
            </a:p>
          </p:txBody>
        </p:sp>
        <p:sp>
          <p:nvSpPr>
            <p:cNvPr id="16" name="TextBox 15">
              <a:extLst>
                <a:ext uri="{FF2B5EF4-FFF2-40B4-BE49-F238E27FC236}">
                  <a16:creationId xmlns:a16="http://schemas.microsoft.com/office/drawing/2014/main" id="{29E77D61-EE58-4234-A185-5EBFD17CD12F}"/>
                </a:ext>
              </a:extLst>
            </p:cNvPr>
            <p:cNvSpPr txBox="1"/>
            <p:nvPr/>
          </p:nvSpPr>
          <p:spPr>
            <a:xfrm>
              <a:off x="220937" y="896671"/>
              <a:ext cx="939681" cy="323165"/>
            </a:xfrm>
            <a:prstGeom prst="rect">
              <a:avLst/>
            </a:prstGeom>
            <a:noFill/>
          </p:spPr>
          <p:txBody>
            <a:bodyPr wrap="square" rtlCol="0">
              <a:spAutoFit/>
            </a:bodyPr>
            <a:lstStyle/>
            <a:p>
              <a:pPr algn="r"/>
              <a:r>
                <a:rPr lang="en-GB" sz="800">
                  <a:solidFill>
                    <a:schemeClr val="bg1">
                      <a:lumMod val="50000"/>
                    </a:schemeClr>
                  </a:solidFill>
                </a:rPr>
                <a:t>&lt;250°C</a:t>
              </a:r>
            </a:p>
            <a:p>
              <a:pPr algn="r"/>
              <a:r>
                <a:rPr lang="en-GB" sz="700" b="0" kern="1200">
                  <a:solidFill>
                    <a:schemeClr val="tx1"/>
                  </a:solidFill>
                  <a:latin typeface="+mn-lt"/>
                  <a:ea typeface="+mn-ea"/>
                  <a:cs typeface="+mn-cs"/>
                </a:rPr>
                <a:t>LWR compatible</a:t>
              </a:r>
            </a:p>
          </p:txBody>
        </p:sp>
        <p:grpSp>
          <p:nvGrpSpPr>
            <p:cNvPr id="17" name="Group 16">
              <a:extLst>
                <a:ext uri="{FF2B5EF4-FFF2-40B4-BE49-F238E27FC236}">
                  <a16:creationId xmlns:a16="http://schemas.microsoft.com/office/drawing/2014/main" id="{39FD9184-4D47-44DE-B5F0-98AEADA946A3}"/>
                </a:ext>
              </a:extLst>
            </p:cNvPr>
            <p:cNvGrpSpPr/>
            <p:nvPr/>
          </p:nvGrpSpPr>
          <p:grpSpPr>
            <a:xfrm>
              <a:off x="1257056" y="591751"/>
              <a:ext cx="4696310" cy="2155946"/>
              <a:chOff x="1910115" y="1384268"/>
              <a:chExt cx="6419600" cy="2947058"/>
            </a:xfrm>
          </p:grpSpPr>
          <p:grpSp>
            <p:nvGrpSpPr>
              <p:cNvPr id="52" name="Group 51">
                <a:extLst>
                  <a:ext uri="{FF2B5EF4-FFF2-40B4-BE49-F238E27FC236}">
                    <a16:creationId xmlns:a16="http://schemas.microsoft.com/office/drawing/2014/main" id="{83E820CA-B566-462F-9964-70D4832E3F26}"/>
                  </a:ext>
                </a:extLst>
              </p:cNvPr>
              <p:cNvGrpSpPr/>
              <p:nvPr/>
            </p:nvGrpSpPr>
            <p:grpSpPr>
              <a:xfrm>
                <a:off x="1910115" y="1384268"/>
                <a:ext cx="6419600" cy="2947058"/>
                <a:chOff x="1381641" y="1486872"/>
                <a:chExt cx="6419600" cy="2947058"/>
              </a:xfrm>
            </p:grpSpPr>
            <p:sp>
              <p:nvSpPr>
                <p:cNvPr id="54" name="Oval 53">
                  <a:extLst>
                    <a:ext uri="{FF2B5EF4-FFF2-40B4-BE49-F238E27FC236}">
                      <a16:creationId xmlns:a16="http://schemas.microsoft.com/office/drawing/2014/main" id="{2C427494-0072-453D-9C0C-87213976D0C2}"/>
                    </a:ext>
                  </a:extLst>
                </p:cNvPr>
                <p:cNvSpPr/>
                <p:nvPr/>
              </p:nvSpPr>
              <p:spPr>
                <a:xfrm>
                  <a:off x="6871736" y="1572765"/>
                  <a:ext cx="914400" cy="914400"/>
                </a:xfrm>
                <a:prstGeom prst="ellipse">
                  <a:avLst/>
                </a:prstGeom>
                <a:solidFill>
                  <a:schemeClr val="accent5">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800"/>
                </a:p>
              </p:txBody>
            </p:sp>
            <p:sp>
              <p:nvSpPr>
                <p:cNvPr id="55" name="Oval 54">
                  <a:extLst>
                    <a:ext uri="{FF2B5EF4-FFF2-40B4-BE49-F238E27FC236}">
                      <a16:creationId xmlns:a16="http://schemas.microsoft.com/office/drawing/2014/main" id="{C4AA090D-20FB-46F1-BA1D-C1CBC8B24CB0}"/>
                    </a:ext>
                  </a:extLst>
                </p:cNvPr>
                <p:cNvSpPr/>
                <p:nvPr/>
              </p:nvSpPr>
              <p:spPr>
                <a:xfrm>
                  <a:off x="5660291" y="1759965"/>
                  <a:ext cx="558000" cy="540000"/>
                </a:xfrm>
                <a:prstGeom prst="ellipse">
                  <a:avLst/>
                </a:prstGeom>
                <a:solidFill>
                  <a:schemeClr val="accent5">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800"/>
                </a:p>
              </p:txBody>
            </p:sp>
            <p:sp>
              <p:nvSpPr>
                <p:cNvPr id="56" name="TextBox 55">
                  <a:extLst>
                    <a:ext uri="{FF2B5EF4-FFF2-40B4-BE49-F238E27FC236}">
                      <a16:creationId xmlns:a16="http://schemas.microsoft.com/office/drawing/2014/main" id="{0F2FBBEB-D4E6-47EC-A617-0E3B4198DD89}"/>
                    </a:ext>
                  </a:extLst>
                </p:cNvPr>
                <p:cNvSpPr txBox="1"/>
                <p:nvPr/>
              </p:nvSpPr>
              <p:spPr>
                <a:xfrm>
                  <a:off x="5915041" y="1486872"/>
                  <a:ext cx="1205609" cy="294500"/>
                </a:xfrm>
                <a:prstGeom prst="rect">
                  <a:avLst/>
                </a:prstGeom>
                <a:noFill/>
              </p:spPr>
              <p:txBody>
                <a:bodyPr wrap="none" rtlCol="0">
                  <a:spAutoFit/>
                </a:bodyPr>
                <a:lstStyle/>
                <a:p>
                  <a:r>
                    <a:rPr lang="en-GB" sz="800"/>
                    <a:t>District Heating</a:t>
                  </a:r>
                </a:p>
              </p:txBody>
            </p:sp>
            <p:sp>
              <p:nvSpPr>
                <p:cNvPr id="57" name="TextBox 56">
                  <a:extLst>
                    <a:ext uri="{FF2B5EF4-FFF2-40B4-BE49-F238E27FC236}">
                      <a16:creationId xmlns:a16="http://schemas.microsoft.com/office/drawing/2014/main" id="{C1FD1826-C503-491A-B2BD-CB701D6A2BC4}"/>
                    </a:ext>
                  </a:extLst>
                </p:cNvPr>
                <p:cNvSpPr txBox="1"/>
                <p:nvPr/>
              </p:nvSpPr>
              <p:spPr>
                <a:xfrm>
                  <a:off x="5094126" y="1714965"/>
                  <a:ext cx="629317" cy="294500"/>
                </a:xfrm>
                <a:prstGeom prst="rect">
                  <a:avLst/>
                </a:prstGeom>
                <a:noFill/>
              </p:spPr>
              <p:txBody>
                <a:bodyPr wrap="none" rtlCol="0">
                  <a:spAutoFit/>
                </a:bodyPr>
                <a:lstStyle/>
                <a:p>
                  <a:r>
                    <a:rPr lang="en-GB" sz="800"/>
                    <a:t>Paper</a:t>
                  </a:r>
                </a:p>
              </p:txBody>
            </p:sp>
            <p:sp>
              <p:nvSpPr>
                <p:cNvPr id="58" name="TextBox 57">
                  <a:extLst>
                    <a:ext uri="{FF2B5EF4-FFF2-40B4-BE49-F238E27FC236}">
                      <a16:creationId xmlns:a16="http://schemas.microsoft.com/office/drawing/2014/main" id="{F341D1A8-EE95-4325-9BA3-9B8FF7D7EDE1}"/>
                    </a:ext>
                  </a:extLst>
                </p:cNvPr>
                <p:cNvSpPr txBox="1"/>
                <p:nvPr/>
              </p:nvSpPr>
              <p:spPr>
                <a:xfrm>
                  <a:off x="4333120" y="2324721"/>
                  <a:ext cx="885690" cy="294500"/>
                </a:xfrm>
                <a:prstGeom prst="rect">
                  <a:avLst/>
                </a:prstGeom>
                <a:noFill/>
              </p:spPr>
              <p:txBody>
                <a:bodyPr wrap="none" rtlCol="0">
                  <a:spAutoFit/>
                </a:bodyPr>
                <a:lstStyle/>
                <a:p>
                  <a:r>
                    <a:rPr lang="en-GB" sz="800"/>
                    <a:t>Refineries</a:t>
                  </a:r>
                </a:p>
              </p:txBody>
            </p:sp>
            <p:sp>
              <p:nvSpPr>
                <p:cNvPr id="59" name="Oval 58">
                  <a:extLst>
                    <a:ext uri="{FF2B5EF4-FFF2-40B4-BE49-F238E27FC236}">
                      <a16:creationId xmlns:a16="http://schemas.microsoft.com/office/drawing/2014/main" id="{9921B4AD-6A91-440C-84E7-A4B497E46C88}"/>
                    </a:ext>
                  </a:extLst>
                </p:cNvPr>
                <p:cNvSpPr/>
                <p:nvPr/>
              </p:nvSpPr>
              <p:spPr>
                <a:xfrm>
                  <a:off x="5497922" y="2130543"/>
                  <a:ext cx="914400" cy="9144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60" name="Oval 59">
                  <a:extLst>
                    <a:ext uri="{FF2B5EF4-FFF2-40B4-BE49-F238E27FC236}">
                      <a16:creationId xmlns:a16="http://schemas.microsoft.com/office/drawing/2014/main" id="{AAE85B54-2246-411B-BFCF-7935DDF13170}"/>
                    </a:ext>
                  </a:extLst>
                </p:cNvPr>
                <p:cNvSpPr/>
                <p:nvPr/>
              </p:nvSpPr>
              <p:spPr>
                <a:xfrm>
                  <a:off x="5724128" y="2407743"/>
                  <a:ext cx="360000" cy="3600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61" name="TextBox 60">
                  <a:extLst>
                    <a:ext uri="{FF2B5EF4-FFF2-40B4-BE49-F238E27FC236}">
                      <a16:creationId xmlns:a16="http://schemas.microsoft.com/office/drawing/2014/main" id="{77AD3011-B3D8-408E-8A29-EAB1DFEC9790}"/>
                    </a:ext>
                  </a:extLst>
                </p:cNvPr>
                <p:cNvSpPr txBox="1"/>
                <p:nvPr/>
              </p:nvSpPr>
              <p:spPr>
                <a:xfrm>
                  <a:off x="4522824" y="2830950"/>
                  <a:ext cx="850631" cy="294500"/>
                </a:xfrm>
                <a:prstGeom prst="rect">
                  <a:avLst/>
                </a:prstGeom>
                <a:noFill/>
              </p:spPr>
              <p:txBody>
                <a:bodyPr wrap="none" rtlCol="0">
                  <a:spAutoFit/>
                </a:bodyPr>
                <a:lstStyle/>
                <a:p>
                  <a:r>
                    <a:rPr lang="en-GB" sz="800"/>
                    <a:t>Soda ash</a:t>
                  </a:r>
                </a:p>
              </p:txBody>
            </p:sp>
            <p:sp>
              <p:nvSpPr>
                <p:cNvPr id="62" name="Oval 61">
                  <a:extLst>
                    <a:ext uri="{FF2B5EF4-FFF2-40B4-BE49-F238E27FC236}">
                      <a16:creationId xmlns:a16="http://schemas.microsoft.com/office/drawing/2014/main" id="{FDD745AC-AAC3-4131-97ED-8A2F2D4661A9}"/>
                    </a:ext>
                  </a:extLst>
                </p:cNvPr>
                <p:cNvSpPr/>
                <p:nvPr/>
              </p:nvSpPr>
              <p:spPr>
                <a:xfrm>
                  <a:off x="5843783" y="2414835"/>
                  <a:ext cx="360000" cy="3600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63" name="TextBox 62">
                  <a:extLst>
                    <a:ext uri="{FF2B5EF4-FFF2-40B4-BE49-F238E27FC236}">
                      <a16:creationId xmlns:a16="http://schemas.microsoft.com/office/drawing/2014/main" id="{04279801-3BB4-4DFA-A66E-36BF9B142D74}"/>
                    </a:ext>
                  </a:extLst>
                </p:cNvPr>
                <p:cNvSpPr txBox="1"/>
                <p:nvPr/>
              </p:nvSpPr>
              <p:spPr>
                <a:xfrm>
                  <a:off x="6440057" y="2779823"/>
                  <a:ext cx="1361184" cy="294500"/>
                </a:xfrm>
                <a:prstGeom prst="rect">
                  <a:avLst/>
                </a:prstGeom>
                <a:noFill/>
              </p:spPr>
              <p:txBody>
                <a:bodyPr wrap="none" rtlCol="0">
                  <a:spAutoFit/>
                </a:bodyPr>
                <a:lstStyle/>
                <a:p>
                  <a:r>
                    <a:rPr lang="en-GB" sz="800"/>
                    <a:t>Chemical clusters</a:t>
                  </a:r>
                </a:p>
              </p:txBody>
            </p:sp>
            <p:sp>
              <p:nvSpPr>
                <p:cNvPr id="64" name="Oval 63">
                  <a:extLst>
                    <a:ext uri="{FF2B5EF4-FFF2-40B4-BE49-F238E27FC236}">
                      <a16:creationId xmlns:a16="http://schemas.microsoft.com/office/drawing/2014/main" id="{BFC0EB98-89AE-4824-9787-DF1B20BD65FC}"/>
                    </a:ext>
                  </a:extLst>
                </p:cNvPr>
                <p:cNvSpPr/>
                <p:nvPr/>
              </p:nvSpPr>
              <p:spPr>
                <a:xfrm>
                  <a:off x="4391032" y="3517456"/>
                  <a:ext cx="360000" cy="360000"/>
                </a:xfrm>
                <a:prstGeom prst="ellipse">
                  <a:avLst/>
                </a:prstGeom>
                <a:pattFill prst="dkUpDiag">
                  <a:fgClr>
                    <a:schemeClr val="accent2">
                      <a:lumMod val="40000"/>
                      <a:lumOff val="60000"/>
                    </a:schemeClr>
                  </a:fgClr>
                  <a:bgClr>
                    <a:schemeClr val="bg1"/>
                  </a:bgClr>
                </a:patt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800"/>
                </a:p>
              </p:txBody>
            </p:sp>
            <p:sp>
              <p:nvSpPr>
                <p:cNvPr id="65" name="TextBox 64">
                  <a:extLst>
                    <a:ext uri="{FF2B5EF4-FFF2-40B4-BE49-F238E27FC236}">
                      <a16:creationId xmlns:a16="http://schemas.microsoft.com/office/drawing/2014/main" id="{F0DD442F-0FEB-4D54-B0E1-5505D2CED349}"/>
                    </a:ext>
                  </a:extLst>
                </p:cNvPr>
                <p:cNvSpPr txBox="1"/>
                <p:nvPr/>
              </p:nvSpPr>
              <p:spPr>
                <a:xfrm>
                  <a:off x="4928511" y="3513459"/>
                  <a:ext cx="773939" cy="294500"/>
                </a:xfrm>
                <a:prstGeom prst="rect">
                  <a:avLst/>
                </a:prstGeom>
                <a:noFill/>
              </p:spPr>
              <p:txBody>
                <a:bodyPr wrap="none" rtlCol="0">
                  <a:spAutoFit/>
                </a:bodyPr>
                <a:lstStyle/>
                <a:p>
                  <a:r>
                    <a:rPr lang="en-GB" sz="800"/>
                    <a:t>Ceramic</a:t>
                  </a:r>
                </a:p>
              </p:txBody>
            </p:sp>
            <p:cxnSp>
              <p:nvCxnSpPr>
                <p:cNvPr id="66" name="Straight Connector 65">
                  <a:extLst>
                    <a:ext uri="{FF2B5EF4-FFF2-40B4-BE49-F238E27FC236}">
                      <a16:creationId xmlns:a16="http://schemas.microsoft.com/office/drawing/2014/main" id="{980B33B3-8BB5-453C-AE4E-D864E0BE6A9A}"/>
                    </a:ext>
                  </a:extLst>
                </p:cNvPr>
                <p:cNvCxnSpPr>
                  <a:cxnSpLocks/>
                  <a:stCxn id="65" idx="1"/>
                  <a:endCxn id="64" idx="6"/>
                </p:cNvCxnSpPr>
                <p:nvPr/>
              </p:nvCxnSpPr>
              <p:spPr>
                <a:xfrm flipH="1">
                  <a:off x="4751032" y="3660709"/>
                  <a:ext cx="177479" cy="3674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ADBC387-C8CA-4F6C-8905-B10FAC013E61}"/>
                    </a:ext>
                  </a:extLst>
                </p:cNvPr>
                <p:cNvCxnSpPr>
                  <a:cxnSpLocks/>
                  <a:stCxn id="62" idx="5"/>
                  <a:endCxn id="63" idx="1"/>
                </p:cNvCxnSpPr>
                <p:nvPr/>
              </p:nvCxnSpPr>
              <p:spPr>
                <a:xfrm>
                  <a:off x="6151063" y="2722115"/>
                  <a:ext cx="288994" cy="20495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FF124F3-7D3A-43A5-AFB2-B21B9321D4EE}"/>
                    </a:ext>
                  </a:extLst>
                </p:cNvPr>
                <p:cNvCxnSpPr>
                  <a:cxnSpLocks/>
                  <a:stCxn id="61" idx="3"/>
                  <a:endCxn id="60" idx="2"/>
                </p:cNvCxnSpPr>
                <p:nvPr/>
              </p:nvCxnSpPr>
              <p:spPr>
                <a:xfrm flipV="1">
                  <a:off x="5373455" y="2587744"/>
                  <a:ext cx="350672" cy="3904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6FAD790-B7A6-4D1D-8D1B-1B5848DFD5A4}"/>
                    </a:ext>
                  </a:extLst>
                </p:cNvPr>
                <p:cNvCxnSpPr>
                  <a:cxnSpLocks/>
                  <a:stCxn id="59" idx="2"/>
                  <a:endCxn id="58" idx="3"/>
                </p:cNvCxnSpPr>
                <p:nvPr/>
              </p:nvCxnSpPr>
              <p:spPr>
                <a:xfrm flipH="1" flipV="1">
                  <a:off x="5218810" y="2471971"/>
                  <a:ext cx="279112" cy="11577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530225B0-BDEC-4FD5-9699-A737456B26E2}"/>
                    </a:ext>
                  </a:extLst>
                </p:cNvPr>
                <p:cNvSpPr/>
                <p:nvPr/>
              </p:nvSpPr>
              <p:spPr>
                <a:xfrm>
                  <a:off x="2936567" y="3534652"/>
                  <a:ext cx="360000" cy="360000"/>
                </a:xfrm>
                <a:prstGeom prst="ellipse">
                  <a:avLst/>
                </a:prstGeom>
                <a:solidFill>
                  <a:schemeClr val="accent2">
                    <a:lumMod val="40000"/>
                    <a:lumOff val="60000"/>
                    <a:alpha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800"/>
                </a:p>
              </p:txBody>
            </p:sp>
            <p:sp>
              <p:nvSpPr>
                <p:cNvPr id="71" name="TextBox 70">
                  <a:extLst>
                    <a:ext uri="{FF2B5EF4-FFF2-40B4-BE49-F238E27FC236}">
                      <a16:creationId xmlns:a16="http://schemas.microsoft.com/office/drawing/2014/main" id="{1AE7EE58-EE16-4A44-A469-D4449D82AB5F}"/>
                    </a:ext>
                  </a:extLst>
                </p:cNvPr>
                <p:cNvSpPr txBox="1"/>
                <p:nvPr/>
              </p:nvSpPr>
              <p:spPr>
                <a:xfrm>
                  <a:off x="2194320" y="3857489"/>
                  <a:ext cx="647194" cy="294500"/>
                </a:xfrm>
                <a:prstGeom prst="rect">
                  <a:avLst/>
                </a:prstGeom>
                <a:noFill/>
              </p:spPr>
              <p:txBody>
                <a:bodyPr wrap="square" rtlCol="0">
                  <a:spAutoFit/>
                </a:bodyPr>
                <a:lstStyle/>
                <a:p>
                  <a:r>
                    <a:rPr lang="en-GB" sz="800"/>
                    <a:t>Cu, Ni</a:t>
                  </a:r>
                </a:p>
              </p:txBody>
            </p:sp>
            <p:sp>
              <p:nvSpPr>
                <p:cNvPr id="72" name="Oval 71">
                  <a:extLst>
                    <a:ext uri="{FF2B5EF4-FFF2-40B4-BE49-F238E27FC236}">
                      <a16:creationId xmlns:a16="http://schemas.microsoft.com/office/drawing/2014/main" id="{B8AE57CC-2054-4EB3-8789-A2356861A5D1}"/>
                    </a:ext>
                  </a:extLst>
                </p:cNvPr>
                <p:cNvSpPr/>
                <p:nvPr/>
              </p:nvSpPr>
              <p:spPr>
                <a:xfrm>
                  <a:off x="3030268" y="3516832"/>
                  <a:ext cx="360000" cy="360000"/>
                </a:xfrm>
                <a:prstGeom prst="ellipse">
                  <a:avLst/>
                </a:prstGeom>
                <a:solidFill>
                  <a:schemeClr val="accent6">
                    <a:alpha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800"/>
                </a:p>
              </p:txBody>
            </p:sp>
            <p:sp>
              <p:nvSpPr>
                <p:cNvPr id="73" name="TextBox 72">
                  <a:extLst>
                    <a:ext uri="{FF2B5EF4-FFF2-40B4-BE49-F238E27FC236}">
                      <a16:creationId xmlns:a16="http://schemas.microsoft.com/office/drawing/2014/main" id="{7BD7099A-5BBF-442A-8E18-C2EF4E2B3F8D}"/>
                    </a:ext>
                  </a:extLst>
                </p:cNvPr>
                <p:cNvSpPr txBox="1"/>
                <p:nvPr/>
              </p:nvSpPr>
              <p:spPr>
                <a:xfrm>
                  <a:off x="3565747" y="3661388"/>
                  <a:ext cx="557008" cy="294500"/>
                </a:xfrm>
                <a:prstGeom prst="rect">
                  <a:avLst/>
                </a:prstGeom>
                <a:noFill/>
              </p:spPr>
              <p:txBody>
                <a:bodyPr wrap="none" rtlCol="0">
                  <a:spAutoFit/>
                </a:bodyPr>
                <a:lstStyle/>
                <a:p>
                  <a:r>
                    <a:rPr lang="en-GB" sz="800"/>
                    <a:t>Lime</a:t>
                  </a:r>
                </a:p>
              </p:txBody>
            </p:sp>
            <p:sp>
              <p:nvSpPr>
                <p:cNvPr id="74" name="Oval 73">
                  <a:extLst>
                    <a:ext uri="{FF2B5EF4-FFF2-40B4-BE49-F238E27FC236}">
                      <a16:creationId xmlns:a16="http://schemas.microsoft.com/office/drawing/2014/main" id="{084C6BDD-64E2-4470-B49B-DF6F54E12192}"/>
                    </a:ext>
                  </a:extLst>
                </p:cNvPr>
                <p:cNvSpPr/>
                <p:nvPr/>
              </p:nvSpPr>
              <p:spPr>
                <a:xfrm>
                  <a:off x="2970980" y="3473559"/>
                  <a:ext cx="360000" cy="360000"/>
                </a:xfrm>
                <a:prstGeom prst="ellipse">
                  <a:avLst/>
                </a:prstGeom>
                <a:solidFill>
                  <a:schemeClr val="accent6">
                    <a:alpha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800"/>
                </a:p>
              </p:txBody>
            </p:sp>
            <p:sp>
              <p:nvSpPr>
                <p:cNvPr id="75" name="TextBox 74">
                  <a:extLst>
                    <a:ext uri="{FF2B5EF4-FFF2-40B4-BE49-F238E27FC236}">
                      <a16:creationId xmlns:a16="http://schemas.microsoft.com/office/drawing/2014/main" id="{530AC70C-3EF2-4040-A96C-6B8EE7067466}"/>
                    </a:ext>
                  </a:extLst>
                </p:cNvPr>
                <p:cNvSpPr txBox="1"/>
                <p:nvPr/>
              </p:nvSpPr>
              <p:spPr>
                <a:xfrm>
                  <a:off x="3440057" y="3217894"/>
                  <a:ext cx="907603" cy="294500"/>
                </a:xfrm>
                <a:prstGeom prst="rect">
                  <a:avLst/>
                </a:prstGeom>
                <a:noFill/>
              </p:spPr>
              <p:txBody>
                <a:bodyPr wrap="none" rtlCol="0">
                  <a:spAutoFit/>
                </a:bodyPr>
                <a:lstStyle/>
                <a:p>
                  <a:r>
                    <a:rPr lang="en-GB" sz="800"/>
                    <a:t>Aluminium</a:t>
                  </a:r>
                </a:p>
              </p:txBody>
            </p:sp>
            <p:sp>
              <p:nvSpPr>
                <p:cNvPr id="76" name="TextBox 75">
                  <a:extLst>
                    <a:ext uri="{FF2B5EF4-FFF2-40B4-BE49-F238E27FC236}">
                      <a16:creationId xmlns:a16="http://schemas.microsoft.com/office/drawing/2014/main" id="{B8809418-B98E-4561-AA37-526793E9CC70}"/>
                    </a:ext>
                  </a:extLst>
                </p:cNvPr>
                <p:cNvSpPr txBox="1"/>
                <p:nvPr/>
              </p:nvSpPr>
              <p:spPr>
                <a:xfrm>
                  <a:off x="1995266" y="2471971"/>
                  <a:ext cx="846249" cy="294500"/>
                </a:xfrm>
                <a:prstGeom prst="rect">
                  <a:avLst/>
                </a:prstGeom>
                <a:noFill/>
              </p:spPr>
              <p:txBody>
                <a:bodyPr wrap="none" rtlCol="0">
                  <a:spAutoFit/>
                </a:bodyPr>
                <a:lstStyle/>
                <a:p>
                  <a:r>
                    <a:rPr lang="en-GB" sz="800"/>
                    <a:t>Ammonia</a:t>
                  </a:r>
                </a:p>
              </p:txBody>
            </p:sp>
            <p:cxnSp>
              <p:nvCxnSpPr>
                <p:cNvPr id="77" name="Straight Connector 76">
                  <a:extLst>
                    <a:ext uri="{FF2B5EF4-FFF2-40B4-BE49-F238E27FC236}">
                      <a16:creationId xmlns:a16="http://schemas.microsoft.com/office/drawing/2014/main" id="{ED934CA0-9A6D-4E8C-9BBD-55AEEAA89FB1}"/>
                    </a:ext>
                  </a:extLst>
                </p:cNvPr>
                <p:cNvCxnSpPr>
                  <a:cxnSpLocks/>
                  <a:stCxn id="71" idx="3"/>
                  <a:endCxn id="70" idx="3"/>
                </p:cNvCxnSpPr>
                <p:nvPr/>
              </p:nvCxnSpPr>
              <p:spPr>
                <a:xfrm flipV="1">
                  <a:off x="2841514" y="3841932"/>
                  <a:ext cx="147774" cy="16280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F91A51B-741A-4DB3-B181-9BFF4FDB34AC}"/>
                    </a:ext>
                  </a:extLst>
                </p:cNvPr>
                <p:cNvCxnSpPr>
                  <a:cxnSpLocks/>
                  <a:stCxn id="72" idx="6"/>
                  <a:endCxn id="73" idx="1"/>
                </p:cNvCxnSpPr>
                <p:nvPr/>
              </p:nvCxnSpPr>
              <p:spPr>
                <a:xfrm>
                  <a:off x="3390268" y="3696833"/>
                  <a:ext cx="175479" cy="11180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789BF33-E80F-4FAE-B44E-A1144C1CBBBA}"/>
                    </a:ext>
                  </a:extLst>
                </p:cNvPr>
                <p:cNvCxnSpPr>
                  <a:cxnSpLocks/>
                  <a:stCxn id="75" idx="1"/>
                  <a:endCxn id="74" idx="7"/>
                </p:cNvCxnSpPr>
                <p:nvPr/>
              </p:nvCxnSpPr>
              <p:spPr>
                <a:xfrm flipH="1">
                  <a:off x="3278260" y="3365144"/>
                  <a:ext cx="161797" cy="16113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63A47004-C2BB-4260-B0E4-9655EBBC6617}"/>
                    </a:ext>
                  </a:extLst>
                </p:cNvPr>
                <p:cNvSpPr txBox="1"/>
                <p:nvPr/>
              </p:nvSpPr>
              <p:spPr>
                <a:xfrm>
                  <a:off x="2030855" y="3104399"/>
                  <a:ext cx="574538" cy="294500"/>
                </a:xfrm>
                <a:prstGeom prst="rect">
                  <a:avLst/>
                </a:prstGeom>
                <a:noFill/>
              </p:spPr>
              <p:txBody>
                <a:bodyPr wrap="none" rtlCol="0">
                  <a:spAutoFit/>
                </a:bodyPr>
                <a:lstStyle/>
                <a:p>
                  <a:r>
                    <a:rPr lang="en-GB" sz="800"/>
                    <a:t>Steel</a:t>
                  </a:r>
                </a:p>
              </p:txBody>
            </p:sp>
            <p:sp>
              <p:nvSpPr>
                <p:cNvPr id="81" name="Oval 80">
                  <a:extLst>
                    <a:ext uri="{FF2B5EF4-FFF2-40B4-BE49-F238E27FC236}">
                      <a16:creationId xmlns:a16="http://schemas.microsoft.com/office/drawing/2014/main" id="{EF3D8E38-6B8A-4005-AAC0-54EE6D85BDD4}"/>
                    </a:ext>
                  </a:extLst>
                </p:cNvPr>
                <p:cNvSpPr/>
                <p:nvPr/>
              </p:nvSpPr>
              <p:spPr>
                <a:xfrm>
                  <a:off x="1381641" y="3220013"/>
                  <a:ext cx="914400" cy="914400"/>
                </a:xfrm>
                <a:prstGeom prst="ellipse">
                  <a:avLst/>
                </a:prstGeom>
                <a:solidFill>
                  <a:srgbClr val="37B9C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82" name="Oval 81">
                  <a:extLst>
                    <a:ext uri="{FF2B5EF4-FFF2-40B4-BE49-F238E27FC236}">
                      <a16:creationId xmlns:a16="http://schemas.microsoft.com/office/drawing/2014/main" id="{FB0FB71E-405A-4CB0-8886-E617B58954F7}"/>
                    </a:ext>
                  </a:extLst>
                </p:cNvPr>
                <p:cNvSpPr/>
                <p:nvPr/>
              </p:nvSpPr>
              <p:spPr>
                <a:xfrm>
                  <a:off x="1568841" y="3407213"/>
                  <a:ext cx="540000" cy="540000"/>
                </a:xfrm>
                <a:prstGeom prst="ellipse">
                  <a:avLst/>
                </a:prstGeom>
                <a:solidFill>
                  <a:schemeClr val="accent2">
                    <a:lumMod val="40000"/>
                    <a:lumOff val="60000"/>
                    <a:alpha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800"/>
                </a:p>
              </p:txBody>
            </p:sp>
            <p:sp>
              <p:nvSpPr>
                <p:cNvPr id="83" name="Oval 82">
                  <a:extLst>
                    <a:ext uri="{FF2B5EF4-FFF2-40B4-BE49-F238E27FC236}">
                      <a16:creationId xmlns:a16="http://schemas.microsoft.com/office/drawing/2014/main" id="{FC74F62E-353D-4BD5-8642-8D69C41A9C2F}"/>
                    </a:ext>
                  </a:extLst>
                </p:cNvPr>
                <p:cNvSpPr/>
                <p:nvPr/>
              </p:nvSpPr>
              <p:spPr>
                <a:xfrm>
                  <a:off x="1658841" y="3497213"/>
                  <a:ext cx="360000" cy="360000"/>
                </a:xfrm>
                <a:prstGeom prst="ellipse">
                  <a:avLst/>
                </a:prstGeom>
                <a:pattFill prst="dkUpDiag">
                  <a:fgClr>
                    <a:schemeClr val="accent2">
                      <a:lumMod val="40000"/>
                      <a:lumOff val="60000"/>
                    </a:schemeClr>
                  </a:fgClr>
                  <a:bgClr>
                    <a:schemeClr val="bg1"/>
                  </a:bgClr>
                </a:patt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800"/>
                </a:p>
              </p:txBody>
            </p:sp>
            <p:sp>
              <p:nvSpPr>
                <p:cNvPr id="84" name="TextBox 83">
                  <a:extLst>
                    <a:ext uri="{FF2B5EF4-FFF2-40B4-BE49-F238E27FC236}">
                      <a16:creationId xmlns:a16="http://schemas.microsoft.com/office/drawing/2014/main" id="{23A46A06-AB02-4F95-A74D-2F9D27462895}"/>
                    </a:ext>
                  </a:extLst>
                </p:cNvPr>
                <p:cNvSpPr txBox="1"/>
                <p:nvPr/>
              </p:nvSpPr>
              <p:spPr>
                <a:xfrm>
                  <a:off x="2114352" y="4139430"/>
                  <a:ext cx="745453" cy="294500"/>
                </a:xfrm>
                <a:prstGeom prst="rect">
                  <a:avLst/>
                </a:prstGeom>
                <a:noFill/>
              </p:spPr>
              <p:txBody>
                <a:bodyPr wrap="none" rtlCol="0">
                  <a:spAutoFit/>
                </a:bodyPr>
                <a:lstStyle/>
                <a:p>
                  <a:r>
                    <a:rPr lang="en-GB" sz="800"/>
                    <a:t>Cement</a:t>
                  </a:r>
                </a:p>
              </p:txBody>
            </p:sp>
            <p:sp>
              <p:nvSpPr>
                <p:cNvPr id="85" name="TextBox 84">
                  <a:extLst>
                    <a:ext uri="{FF2B5EF4-FFF2-40B4-BE49-F238E27FC236}">
                      <a16:creationId xmlns:a16="http://schemas.microsoft.com/office/drawing/2014/main" id="{567C296B-209A-45F8-AEE2-D1D685B7562F}"/>
                    </a:ext>
                  </a:extLst>
                </p:cNvPr>
                <p:cNvSpPr txBox="1"/>
                <p:nvPr/>
              </p:nvSpPr>
              <p:spPr>
                <a:xfrm>
                  <a:off x="2322038" y="3432352"/>
                  <a:ext cx="611787" cy="294500"/>
                </a:xfrm>
                <a:prstGeom prst="rect">
                  <a:avLst/>
                </a:prstGeom>
                <a:noFill/>
              </p:spPr>
              <p:txBody>
                <a:bodyPr wrap="none" rtlCol="0">
                  <a:spAutoFit/>
                </a:bodyPr>
                <a:lstStyle/>
                <a:p>
                  <a:r>
                    <a:rPr lang="en-GB" sz="800"/>
                    <a:t>Glass</a:t>
                  </a:r>
                </a:p>
              </p:txBody>
            </p:sp>
            <p:cxnSp>
              <p:nvCxnSpPr>
                <p:cNvPr id="86" name="Straight Connector 85">
                  <a:extLst>
                    <a:ext uri="{FF2B5EF4-FFF2-40B4-BE49-F238E27FC236}">
                      <a16:creationId xmlns:a16="http://schemas.microsoft.com/office/drawing/2014/main" id="{DAE8B68F-A4DD-4999-BA57-64FF1E78B1AF}"/>
                    </a:ext>
                  </a:extLst>
                </p:cNvPr>
                <p:cNvCxnSpPr>
                  <a:cxnSpLocks/>
                  <a:stCxn id="84" idx="1"/>
                  <a:endCxn id="82" idx="4"/>
                </p:cNvCxnSpPr>
                <p:nvPr/>
              </p:nvCxnSpPr>
              <p:spPr>
                <a:xfrm flipH="1" flipV="1">
                  <a:off x="1838842" y="3947213"/>
                  <a:ext cx="275511" cy="33946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A7B478B-F339-4325-ADB4-15C3290C5850}"/>
                    </a:ext>
                  </a:extLst>
                </p:cNvPr>
                <p:cNvCxnSpPr>
                  <a:cxnSpLocks/>
                  <a:stCxn id="83" idx="6"/>
                </p:cNvCxnSpPr>
                <p:nvPr/>
              </p:nvCxnSpPr>
              <p:spPr>
                <a:xfrm flipV="1">
                  <a:off x="2018841" y="3540075"/>
                  <a:ext cx="321825" cy="1371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53" name="Oval 52">
                <a:extLst>
                  <a:ext uri="{FF2B5EF4-FFF2-40B4-BE49-F238E27FC236}">
                    <a16:creationId xmlns:a16="http://schemas.microsoft.com/office/drawing/2014/main" id="{3D5AF418-C525-4BD8-97D3-23B2DBA2C968}"/>
                  </a:ext>
                </a:extLst>
              </p:cNvPr>
              <p:cNvSpPr/>
              <p:nvPr/>
            </p:nvSpPr>
            <p:spPr>
              <a:xfrm>
                <a:off x="2186823" y="2295713"/>
                <a:ext cx="360000" cy="360000"/>
              </a:xfrm>
              <a:prstGeom prst="ellipse">
                <a:avLst/>
              </a:prstGeom>
              <a:pattFill prst="dkUpDiag">
                <a:fgClr>
                  <a:schemeClr val="accent2">
                    <a:lumMod val="40000"/>
                    <a:lumOff val="60000"/>
                  </a:schemeClr>
                </a:fgClr>
                <a:bgClr>
                  <a:schemeClr val="bg1"/>
                </a:bgClr>
              </a:patt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800"/>
              </a:p>
            </p:txBody>
          </p:sp>
        </p:grpSp>
        <p:sp>
          <p:nvSpPr>
            <p:cNvPr id="18" name="TextBox 17">
              <a:extLst>
                <a:ext uri="{FF2B5EF4-FFF2-40B4-BE49-F238E27FC236}">
                  <a16:creationId xmlns:a16="http://schemas.microsoft.com/office/drawing/2014/main" id="{C1F81DDF-D6A3-463F-8BF7-DEEAA6D3194E}"/>
                </a:ext>
              </a:extLst>
            </p:cNvPr>
            <p:cNvSpPr txBox="1"/>
            <p:nvPr/>
          </p:nvSpPr>
          <p:spPr>
            <a:xfrm>
              <a:off x="480811" y="534371"/>
              <a:ext cx="678234" cy="338554"/>
            </a:xfrm>
            <a:prstGeom prst="rect">
              <a:avLst/>
            </a:prstGeom>
            <a:noFill/>
          </p:spPr>
          <p:txBody>
            <a:bodyPr wrap="square">
              <a:spAutoFit/>
            </a:bodyPr>
            <a:lstStyle/>
            <a:p>
              <a:r>
                <a:rPr lang="en-GB" sz="800" b="1" dirty="0"/>
                <a:t>Max </a:t>
              </a:r>
              <a:br>
                <a:rPr lang="en-GB" sz="800" b="1" dirty="0"/>
              </a:br>
              <a:r>
                <a:rPr lang="en-GB" sz="800" b="1" dirty="0"/>
                <a:t>process t°</a:t>
              </a:r>
            </a:p>
          </p:txBody>
        </p:sp>
        <p:sp>
          <p:nvSpPr>
            <p:cNvPr id="19" name="TextBox 18">
              <a:extLst>
                <a:ext uri="{FF2B5EF4-FFF2-40B4-BE49-F238E27FC236}">
                  <a16:creationId xmlns:a16="http://schemas.microsoft.com/office/drawing/2014/main" id="{5C2C5786-15A6-4F1E-B3EE-F8A59C6354B9}"/>
                </a:ext>
              </a:extLst>
            </p:cNvPr>
            <p:cNvSpPr txBox="1"/>
            <p:nvPr/>
          </p:nvSpPr>
          <p:spPr>
            <a:xfrm>
              <a:off x="5905682" y="2731417"/>
              <a:ext cx="770411" cy="338554"/>
            </a:xfrm>
            <a:prstGeom prst="rect">
              <a:avLst/>
            </a:prstGeom>
            <a:noFill/>
          </p:spPr>
          <p:txBody>
            <a:bodyPr wrap="square">
              <a:spAutoFit/>
            </a:bodyPr>
            <a:lstStyle/>
            <a:p>
              <a:r>
                <a:rPr lang="en-GB" sz="800" b="1"/>
                <a:t>Coupling </a:t>
              </a:r>
              <a:br>
                <a:rPr lang="en-GB" sz="800" b="1"/>
              </a:br>
              <a:r>
                <a:rPr lang="en-GB" sz="800" b="1"/>
                <a:t>easiness</a:t>
              </a:r>
            </a:p>
          </p:txBody>
        </p:sp>
        <p:grpSp>
          <p:nvGrpSpPr>
            <p:cNvPr id="20" name="Group 19">
              <a:extLst>
                <a:ext uri="{FF2B5EF4-FFF2-40B4-BE49-F238E27FC236}">
                  <a16:creationId xmlns:a16="http://schemas.microsoft.com/office/drawing/2014/main" id="{AEF69A6C-42F7-4486-A4F0-FE4925704739}"/>
                </a:ext>
              </a:extLst>
            </p:cNvPr>
            <p:cNvGrpSpPr/>
            <p:nvPr/>
          </p:nvGrpSpPr>
          <p:grpSpPr>
            <a:xfrm>
              <a:off x="1257055" y="406158"/>
              <a:ext cx="2681123" cy="778074"/>
              <a:chOff x="1268760" y="416496"/>
              <a:chExt cx="2681123" cy="778074"/>
            </a:xfrm>
          </p:grpSpPr>
          <p:grpSp>
            <p:nvGrpSpPr>
              <p:cNvPr id="23" name="Group 22">
                <a:extLst>
                  <a:ext uri="{FF2B5EF4-FFF2-40B4-BE49-F238E27FC236}">
                    <a16:creationId xmlns:a16="http://schemas.microsoft.com/office/drawing/2014/main" id="{7FCA7933-32C9-4404-93EA-41537702368C}"/>
                  </a:ext>
                </a:extLst>
              </p:cNvPr>
              <p:cNvGrpSpPr/>
              <p:nvPr/>
            </p:nvGrpSpPr>
            <p:grpSpPr>
              <a:xfrm>
                <a:off x="1268760" y="416496"/>
                <a:ext cx="2681123" cy="741275"/>
                <a:chOff x="1680986" y="1563918"/>
                <a:chExt cx="3664951" cy="1013283"/>
              </a:xfrm>
            </p:grpSpPr>
            <p:sp>
              <p:nvSpPr>
                <p:cNvPr id="50" name="Rectangle 49">
                  <a:extLst>
                    <a:ext uri="{FF2B5EF4-FFF2-40B4-BE49-F238E27FC236}">
                      <a16:creationId xmlns:a16="http://schemas.microsoft.com/office/drawing/2014/main" id="{439947F7-733F-4E20-B82F-5CD60EB88601}"/>
                    </a:ext>
                  </a:extLst>
                </p:cNvPr>
                <p:cNvSpPr/>
                <p:nvPr/>
              </p:nvSpPr>
              <p:spPr>
                <a:xfrm>
                  <a:off x="1680986" y="1738519"/>
                  <a:ext cx="3664951" cy="838682"/>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51" name="TextBox 50">
                  <a:extLst>
                    <a:ext uri="{FF2B5EF4-FFF2-40B4-BE49-F238E27FC236}">
                      <a16:creationId xmlns:a16="http://schemas.microsoft.com/office/drawing/2014/main" id="{897D06F2-11AA-484A-8689-AD92AE20CE17}"/>
                    </a:ext>
                  </a:extLst>
                </p:cNvPr>
                <p:cNvSpPr txBox="1"/>
                <p:nvPr/>
              </p:nvSpPr>
              <p:spPr>
                <a:xfrm>
                  <a:off x="1744226" y="1563918"/>
                  <a:ext cx="738880" cy="294500"/>
                </a:xfrm>
                <a:prstGeom prst="rect">
                  <a:avLst/>
                </a:prstGeom>
                <a:solidFill>
                  <a:schemeClr val="bg1"/>
                </a:solidFill>
              </p:spPr>
              <p:txBody>
                <a:bodyPr wrap="none" rtlCol="0">
                  <a:spAutoFit/>
                </a:bodyPr>
                <a:lstStyle/>
                <a:p>
                  <a:r>
                    <a:rPr lang="en-GB" sz="800">
                      <a:solidFill>
                        <a:schemeClr val="bg1">
                          <a:lumMod val="50000"/>
                        </a:schemeClr>
                      </a:solidFill>
                    </a:rPr>
                    <a:t>Caption</a:t>
                  </a:r>
                </a:p>
              </p:txBody>
            </p:sp>
          </p:grpSp>
          <p:grpSp>
            <p:nvGrpSpPr>
              <p:cNvPr id="24" name="Group 23">
                <a:extLst>
                  <a:ext uri="{FF2B5EF4-FFF2-40B4-BE49-F238E27FC236}">
                    <a16:creationId xmlns:a16="http://schemas.microsoft.com/office/drawing/2014/main" id="{ACCB4E5E-A140-406E-8DA6-E65DBC133EAC}"/>
                  </a:ext>
                </a:extLst>
              </p:cNvPr>
              <p:cNvGrpSpPr/>
              <p:nvPr/>
            </p:nvGrpSpPr>
            <p:grpSpPr>
              <a:xfrm>
                <a:off x="1318154" y="607678"/>
                <a:ext cx="1147418" cy="215443"/>
                <a:chOff x="9546235" y="3303878"/>
                <a:chExt cx="1568463" cy="294500"/>
              </a:xfrm>
            </p:grpSpPr>
            <p:sp>
              <p:nvSpPr>
                <p:cNvPr id="48" name="Rectangle 47">
                  <a:extLst>
                    <a:ext uri="{FF2B5EF4-FFF2-40B4-BE49-F238E27FC236}">
                      <a16:creationId xmlns:a16="http://schemas.microsoft.com/office/drawing/2014/main" id="{69EFC099-7D3B-4B19-BEF1-D61A0F12C1ED}"/>
                    </a:ext>
                  </a:extLst>
                </p:cNvPr>
                <p:cNvSpPr/>
                <p:nvPr/>
              </p:nvSpPr>
              <p:spPr>
                <a:xfrm>
                  <a:off x="9546235" y="3349695"/>
                  <a:ext cx="108000" cy="108000"/>
                </a:xfrm>
                <a:prstGeom prst="rect">
                  <a:avLst/>
                </a:prstGeom>
                <a:solidFill>
                  <a:schemeClr val="accent5">
                    <a:alpha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800"/>
                </a:p>
              </p:txBody>
            </p:sp>
            <p:sp>
              <p:nvSpPr>
                <p:cNvPr id="49" name="TextBox 48">
                  <a:extLst>
                    <a:ext uri="{FF2B5EF4-FFF2-40B4-BE49-F238E27FC236}">
                      <a16:creationId xmlns:a16="http://schemas.microsoft.com/office/drawing/2014/main" id="{DED75ABB-07AE-42D3-B3BF-FA23F60F2E3D}"/>
                    </a:ext>
                  </a:extLst>
                </p:cNvPr>
                <p:cNvSpPr txBox="1"/>
                <p:nvPr/>
              </p:nvSpPr>
              <p:spPr>
                <a:xfrm>
                  <a:off x="9617653" y="3303878"/>
                  <a:ext cx="1497045" cy="294500"/>
                </a:xfrm>
                <a:prstGeom prst="rect">
                  <a:avLst/>
                </a:prstGeom>
                <a:noFill/>
              </p:spPr>
              <p:txBody>
                <a:bodyPr wrap="none" rtlCol="0">
                  <a:spAutoFit/>
                </a:bodyPr>
                <a:lstStyle/>
                <a:p>
                  <a:r>
                    <a:rPr lang="en-GB" sz="800" dirty="0"/>
                    <a:t>LWR early adopters</a:t>
                  </a:r>
                </a:p>
              </p:txBody>
            </p:sp>
          </p:grpSp>
          <p:grpSp>
            <p:nvGrpSpPr>
              <p:cNvPr id="25" name="Group 24">
                <a:extLst>
                  <a:ext uri="{FF2B5EF4-FFF2-40B4-BE49-F238E27FC236}">
                    <a16:creationId xmlns:a16="http://schemas.microsoft.com/office/drawing/2014/main" id="{A01C7A29-2A0E-4450-B1B6-E2FAFBFD0D0E}"/>
                  </a:ext>
                </a:extLst>
              </p:cNvPr>
              <p:cNvGrpSpPr/>
              <p:nvPr/>
            </p:nvGrpSpPr>
            <p:grpSpPr>
              <a:xfrm>
                <a:off x="1318147" y="731474"/>
                <a:ext cx="1190694" cy="215443"/>
                <a:chOff x="9546235" y="3542926"/>
                <a:chExt cx="1627620" cy="294500"/>
              </a:xfrm>
            </p:grpSpPr>
            <p:sp>
              <p:nvSpPr>
                <p:cNvPr id="46" name="Rectangle 45">
                  <a:extLst>
                    <a:ext uri="{FF2B5EF4-FFF2-40B4-BE49-F238E27FC236}">
                      <a16:creationId xmlns:a16="http://schemas.microsoft.com/office/drawing/2014/main" id="{88BF8FE1-4EE9-47CE-A88E-B32DF0B00CDB}"/>
                    </a:ext>
                  </a:extLst>
                </p:cNvPr>
                <p:cNvSpPr/>
                <p:nvPr/>
              </p:nvSpPr>
              <p:spPr>
                <a:xfrm>
                  <a:off x="9546235" y="3592887"/>
                  <a:ext cx="108000" cy="10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47" name="TextBox 46">
                  <a:extLst>
                    <a:ext uri="{FF2B5EF4-FFF2-40B4-BE49-F238E27FC236}">
                      <a16:creationId xmlns:a16="http://schemas.microsoft.com/office/drawing/2014/main" id="{1EDF4AA0-FC84-485A-A19E-6848918BCC7D}"/>
                    </a:ext>
                  </a:extLst>
                </p:cNvPr>
                <p:cNvSpPr txBox="1"/>
                <p:nvPr/>
              </p:nvSpPr>
              <p:spPr>
                <a:xfrm>
                  <a:off x="9617652" y="3542926"/>
                  <a:ext cx="1556203" cy="294500"/>
                </a:xfrm>
                <a:prstGeom prst="rect">
                  <a:avLst/>
                </a:prstGeom>
                <a:noFill/>
              </p:spPr>
              <p:txBody>
                <a:bodyPr wrap="none" rtlCol="0">
                  <a:spAutoFit/>
                </a:bodyPr>
                <a:lstStyle/>
                <a:p>
                  <a:r>
                    <a:rPr lang="en-GB" sz="800" dirty="0"/>
                    <a:t>Gen IV early adopter</a:t>
                  </a:r>
                </a:p>
              </p:txBody>
            </p:sp>
          </p:grpSp>
          <p:grpSp>
            <p:nvGrpSpPr>
              <p:cNvPr id="26" name="Group 25">
                <a:extLst>
                  <a:ext uri="{FF2B5EF4-FFF2-40B4-BE49-F238E27FC236}">
                    <a16:creationId xmlns:a16="http://schemas.microsoft.com/office/drawing/2014/main" id="{542A50F4-EFA5-401E-B679-C9BBB7B11D2D}"/>
                  </a:ext>
                </a:extLst>
              </p:cNvPr>
              <p:cNvGrpSpPr/>
              <p:nvPr/>
            </p:nvGrpSpPr>
            <p:grpSpPr>
              <a:xfrm>
                <a:off x="1318146" y="858710"/>
                <a:ext cx="1134589" cy="215443"/>
                <a:chOff x="9546235" y="3786677"/>
                <a:chExt cx="1550927" cy="294500"/>
              </a:xfrm>
            </p:grpSpPr>
            <p:sp>
              <p:nvSpPr>
                <p:cNvPr id="44" name="Rectangle 43">
                  <a:extLst>
                    <a:ext uri="{FF2B5EF4-FFF2-40B4-BE49-F238E27FC236}">
                      <a16:creationId xmlns:a16="http://schemas.microsoft.com/office/drawing/2014/main" id="{4CB4CEDF-B797-4199-B24A-F921D66D6595}"/>
                    </a:ext>
                  </a:extLst>
                </p:cNvPr>
                <p:cNvSpPr/>
                <p:nvPr/>
              </p:nvSpPr>
              <p:spPr>
                <a:xfrm>
                  <a:off x="9546235" y="3836079"/>
                  <a:ext cx="108000" cy="108000"/>
                </a:xfrm>
                <a:prstGeom prst="rect">
                  <a:avLst/>
                </a:prstGeom>
                <a:solidFill>
                  <a:schemeClr val="accent6">
                    <a:alpha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800"/>
                </a:p>
              </p:txBody>
            </p:sp>
            <p:sp>
              <p:nvSpPr>
                <p:cNvPr id="45" name="TextBox 44">
                  <a:extLst>
                    <a:ext uri="{FF2B5EF4-FFF2-40B4-BE49-F238E27FC236}">
                      <a16:creationId xmlns:a16="http://schemas.microsoft.com/office/drawing/2014/main" id="{5C2246CE-BC7B-4FF7-BA0F-4DB56A7842DF}"/>
                    </a:ext>
                  </a:extLst>
                </p:cNvPr>
                <p:cNvSpPr txBox="1"/>
                <p:nvPr/>
              </p:nvSpPr>
              <p:spPr>
                <a:xfrm>
                  <a:off x="9617652" y="3786677"/>
                  <a:ext cx="1479510" cy="294500"/>
                </a:xfrm>
                <a:prstGeom prst="rect">
                  <a:avLst/>
                </a:prstGeom>
                <a:noFill/>
              </p:spPr>
              <p:txBody>
                <a:bodyPr wrap="none" rtlCol="0">
                  <a:spAutoFit/>
                </a:bodyPr>
                <a:lstStyle/>
                <a:p>
                  <a:r>
                    <a:rPr lang="en-GB" sz="800" dirty="0"/>
                    <a:t>Gen IV late adopter</a:t>
                  </a:r>
                </a:p>
              </p:txBody>
            </p:sp>
          </p:grpSp>
          <p:sp>
            <p:nvSpPr>
              <p:cNvPr id="27" name="Rectangle 26">
                <a:extLst>
                  <a:ext uri="{FF2B5EF4-FFF2-40B4-BE49-F238E27FC236}">
                    <a16:creationId xmlns:a16="http://schemas.microsoft.com/office/drawing/2014/main" id="{2C241180-6435-4FE5-BBD0-258B38230483}"/>
                  </a:ext>
                </a:extLst>
              </p:cNvPr>
              <p:cNvSpPr/>
              <p:nvPr/>
            </p:nvSpPr>
            <p:spPr>
              <a:xfrm>
                <a:off x="1318171" y="1021692"/>
                <a:ext cx="79008" cy="79008"/>
              </a:xfrm>
              <a:prstGeom prst="rect">
                <a:avLst/>
              </a:prstGeom>
              <a:solidFill>
                <a:schemeClr val="accent2">
                  <a:lumMod val="20000"/>
                  <a:lumOff val="80000"/>
                  <a:alpha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800"/>
              </a:p>
            </p:txBody>
          </p:sp>
          <p:sp>
            <p:nvSpPr>
              <p:cNvPr id="28" name="TextBox 27">
                <a:extLst>
                  <a:ext uri="{FF2B5EF4-FFF2-40B4-BE49-F238E27FC236}">
                    <a16:creationId xmlns:a16="http://schemas.microsoft.com/office/drawing/2014/main" id="{24FC41CD-D5A8-4C16-A1CB-C354DFF81FD6}"/>
                  </a:ext>
                </a:extLst>
              </p:cNvPr>
              <p:cNvSpPr txBox="1"/>
              <p:nvPr/>
            </p:nvSpPr>
            <p:spPr>
              <a:xfrm>
                <a:off x="1370418" y="979126"/>
                <a:ext cx="792205" cy="215444"/>
              </a:xfrm>
              <a:prstGeom prst="rect">
                <a:avLst/>
              </a:prstGeom>
              <a:noFill/>
            </p:spPr>
            <p:txBody>
              <a:bodyPr wrap="none" rtlCol="0">
                <a:spAutoFit/>
              </a:bodyPr>
              <a:lstStyle/>
              <a:p>
                <a:r>
                  <a:rPr lang="en-GB" sz="800" dirty="0"/>
                  <a:t>Opportunistic</a:t>
                </a:r>
              </a:p>
            </p:txBody>
          </p:sp>
          <p:grpSp>
            <p:nvGrpSpPr>
              <p:cNvPr id="29" name="Group 28">
                <a:extLst>
                  <a:ext uri="{FF2B5EF4-FFF2-40B4-BE49-F238E27FC236}">
                    <a16:creationId xmlns:a16="http://schemas.microsoft.com/office/drawing/2014/main" id="{82A780A8-7509-4DFE-943E-46D986AC4A70}"/>
                  </a:ext>
                </a:extLst>
              </p:cNvPr>
              <p:cNvGrpSpPr/>
              <p:nvPr/>
            </p:nvGrpSpPr>
            <p:grpSpPr>
              <a:xfrm>
                <a:off x="2579850" y="565673"/>
                <a:ext cx="807932" cy="215445"/>
                <a:chOff x="2791124" y="1482085"/>
                <a:chExt cx="1104403" cy="294500"/>
              </a:xfrm>
            </p:grpSpPr>
            <p:sp>
              <p:nvSpPr>
                <p:cNvPr id="42" name="Oval 41">
                  <a:extLst>
                    <a:ext uri="{FF2B5EF4-FFF2-40B4-BE49-F238E27FC236}">
                      <a16:creationId xmlns:a16="http://schemas.microsoft.com/office/drawing/2014/main" id="{A313D58E-AE89-4156-8948-10991A322A16}"/>
                    </a:ext>
                  </a:extLst>
                </p:cNvPr>
                <p:cNvSpPr>
                  <a:spLocks noChangeAspect="1"/>
                </p:cNvSpPr>
                <p:nvPr/>
              </p:nvSpPr>
              <p:spPr>
                <a:xfrm>
                  <a:off x="2791124" y="1499807"/>
                  <a:ext cx="1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43" name="TextBox 42">
                  <a:extLst>
                    <a:ext uri="{FF2B5EF4-FFF2-40B4-BE49-F238E27FC236}">
                      <a16:creationId xmlns:a16="http://schemas.microsoft.com/office/drawing/2014/main" id="{73EA6BEE-DD63-41C5-9C79-3D93539D6061}"/>
                    </a:ext>
                  </a:extLst>
                </p:cNvPr>
                <p:cNvSpPr txBox="1"/>
                <p:nvPr/>
              </p:nvSpPr>
              <p:spPr>
                <a:xfrm>
                  <a:off x="3005454" y="1482085"/>
                  <a:ext cx="890073" cy="294500"/>
                </a:xfrm>
                <a:prstGeom prst="rect">
                  <a:avLst/>
                </a:prstGeom>
                <a:noFill/>
              </p:spPr>
              <p:txBody>
                <a:bodyPr wrap="none" rtlCol="0">
                  <a:spAutoFit/>
                </a:bodyPr>
                <a:lstStyle/>
                <a:p>
                  <a:r>
                    <a:rPr lang="en-GB" sz="800"/>
                    <a:t>&gt;40 GWth</a:t>
                  </a:r>
                </a:p>
              </p:txBody>
            </p:sp>
          </p:grpSp>
          <p:grpSp>
            <p:nvGrpSpPr>
              <p:cNvPr id="30" name="Group 29">
                <a:extLst>
                  <a:ext uri="{FF2B5EF4-FFF2-40B4-BE49-F238E27FC236}">
                    <a16:creationId xmlns:a16="http://schemas.microsoft.com/office/drawing/2014/main" id="{D43792F9-EC23-4F54-A108-58845F2B952F}"/>
                  </a:ext>
                </a:extLst>
              </p:cNvPr>
              <p:cNvGrpSpPr/>
              <p:nvPr/>
            </p:nvGrpSpPr>
            <p:grpSpPr>
              <a:xfrm>
                <a:off x="2593018" y="694220"/>
                <a:ext cx="875261" cy="215445"/>
                <a:chOff x="2809124" y="1658322"/>
                <a:chExt cx="1196438" cy="294500"/>
              </a:xfrm>
            </p:grpSpPr>
            <p:sp>
              <p:nvSpPr>
                <p:cNvPr id="40" name="Oval 39">
                  <a:extLst>
                    <a:ext uri="{FF2B5EF4-FFF2-40B4-BE49-F238E27FC236}">
                      <a16:creationId xmlns:a16="http://schemas.microsoft.com/office/drawing/2014/main" id="{5F35A600-40DD-43C9-B27F-05382336DB00}"/>
                    </a:ext>
                  </a:extLst>
                </p:cNvPr>
                <p:cNvSpPr>
                  <a:spLocks noChangeAspect="1"/>
                </p:cNvSpPr>
                <p:nvPr/>
              </p:nvSpPr>
              <p:spPr>
                <a:xfrm>
                  <a:off x="2809124" y="1723805"/>
                  <a:ext cx="144000" cy="14399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41" name="TextBox 40">
                  <a:extLst>
                    <a:ext uri="{FF2B5EF4-FFF2-40B4-BE49-F238E27FC236}">
                      <a16:creationId xmlns:a16="http://schemas.microsoft.com/office/drawing/2014/main" id="{BADD598F-1B0A-4E58-AAD1-100BE88DC766}"/>
                    </a:ext>
                  </a:extLst>
                </p:cNvPr>
                <p:cNvSpPr txBox="1"/>
                <p:nvPr/>
              </p:nvSpPr>
              <p:spPr>
                <a:xfrm>
                  <a:off x="3005454" y="1658322"/>
                  <a:ext cx="1000108" cy="294500"/>
                </a:xfrm>
                <a:prstGeom prst="rect">
                  <a:avLst/>
                </a:prstGeom>
                <a:noFill/>
              </p:spPr>
              <p:txBody>
                <a:bodyPr wrap="square" rtlCol="0">
                  <a:spAutoFit/>
                </a:bodyPr>
                <a:lstStyle/>
                <a:p>
                  <a:r>
                    <a:rPr lang="en-GB" sz="800"/>
                    <a:t>&gt;20 GWth</a:t>
                  </a:r>
                </a:p>
              </p:txBody>
            </p:sp>
          </p:grpSp>
          <p:grpSp>
            <p:nvGrpSpPr>
              <p:cNvPr id="31" name="Group 30">
                <a:extLst>
                  <a:ext uri="{FF2B5EF4-FFF2-40B4-BE49-F238E27FC236}">
                    <a16:creationId xmlns:a16="http://schemas.microsoft.com/office/drawing/2014/main" id="{C9B235EA-B7FF-4721-89BD-4077472C5AC6}"/>
                  </a:ext>
                </a:extLst>
              </p:cNvPr>
              <p:cNvGrpSpPr/>
              <p:nvPr/>
            </p:nvGrpSpPr>
            <p:grpSpPr>
              <a:xfrm>
                <a:off x="2606186" y="822754"/>
                <a:ext cx="781596" cy="215443"/>
                <a:chOff x="2827124" y="1833247"/>
                <a:chExt cx="1068403" cy="294500"/>
              </a:xfrm>
            </p:grpSpPr>
            <p:sp>
              <p:nvSpPr>
                <p:cNvPr id="38" name="Oval 37">
                  <a:extLst>
                    <a:ext uri="{FF2B5EF4-FFF2-40B4-BE49-F238E27FC236}">
                      <a16:creationId xmlns:a16="http://schemas.microsoft.com/office/drawing/2014/main" id="{42F15EA0-0613-4890-8568-CC0FAEA04994}"/>
                    </a:ext>
                  </a:extLst>
                </p:cNvPr>
                <p:cNvSpPr>
                  <a:spLocks noChangeAspect="1"/>
                </p:cNvSpPr>
                <p:nvPr/>
              </p:nvSpPr>
              <p:spPr>
                <a:xfrm>
                  <a:off x="2827124" y="1924171"/>
                  <a:ext cx="108000" cy="108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39" name="TextBox 38">
                  <a:extLst>
                    <a:ext uri="{FF2B5EF4-FFF2-40B4-BE49-F238E27FC236}">
                      <a16:creationId xmlns:a16="http://schemas.microsoft.com/office/drawing/2014/main" id="{4D28E34C-01F5-48D7-957E-9B3DA06FC514}"/>
                    </a:ext>
                  </a:extLst>
                </p:cNvPr>
                <p:cNvSpPr txBox="1"/>
                <p:nvPr/>
              </p:nvSpPr>
              <p:spPr>
                <a:xfrm>
                  <a:off x="3005454" y="1833247"/>
                  <a:ext cx="890073" cy="294500"/>
                </a:xfrm>
                <a:prstGeom prst="rect">
                  <a:avLst/>
                </a:prstGeom>
                <a:noFill/>
              </p:spPr>
              <p:txBody>
                <a:bodyPr wrap="none" rtlCol="0">
                  <a:spAutoFit/>
                </a:bodyPr>
                <a:lstStyle/>
                <a:p>
                  <a:r>
                    <a:rPr lang="en-GB" sz="800"/>
                    <a:t>&gt;10 GWth</a:t>
                  </a:r>
                </a:p>
              </p:txBody>
            </p:sp>
          </p:grpSp>
          <p:grpSp>
            <p:nvGrpSpPr>
              <p:cNvPr id="32" name="Group 31">
                <a:extLst>
                  <a:ext uri="{FF2B5EF4-FFF2-40B4-BE49-F238E27FC236}">
                    <a16:creationId xmlns:a16="http://schemas.microsoft.com/office/drawing/2014/main" id="{0A210501-9959-485D-BD26-54927204BB93}"/>
                  </a:ext>
                </a:extLst>
              </p:cNvPr>
              <p:cNvGrpSpPr/>
              <p:nvPr/>
            </p:nvGrpSpPr>
            <p:grpSpPr>
              <a:xfrm>
                <a:off x="2619354" y="951300"/>
                <a:ext cx="768428" cy="215443"/>
                <a:chOff x="2845124" y="2009232"/>
                <a:chExt cx="1050403" cy="294500"/>
              </a:xfrm>
            </p:grpSpPr>
            <p:sp>
              <p:nvSpPr>
                <p:cNvPr id="36" name="Oval 35">
                  <a:extLst>
                    <a:ext uri="{FF2B5EF4-FFF2-40B4-BE49-F238E27FC236}">
                      <a16:creationId xmlns:a16="http://schemas.microsoft.com/office/drawing/2014/main" id="{5DA41399-82BF-4BCB-ABE7-AB6FB64B3453}"/>
                    </a:ext>
                  </a:extLst>
                </p:cNvPr>
                <p:cNvSpPr>
                  <a:spLocks noChangeAspect="1"/>
                </p:cNvSpPr>
                <p:nvPr/>
              </p:nvSpPr>
              <p:spPr>
                <a:xfrm>
                  <a:off x="2845124" y="2118156"/>
                  <a:ext cx="72000" cy="72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37" name="TextBox 36">
                  <a:extLst>
                    <a:ext uri="{FF2B5EF4-FFF2-40B4-BE49-F238E27FC236}">
                      <a16:creationId xmlns:a16="http://schemas.microsoft.com/office/drawing/2014/main" id="{443D8BEE-0AE8-4187-8D9E-1201D65D0470}"/>
                    </a:ext>
                  </a:extLst>
                </p:cNvPr>
                <p:cNvSpPr txBox="1"/>
                <p:nvPr/>
              </p:nvSpPr>
              <p:spPr>
                <a:xfrm>
                  <a:off x="3005454" y="2009232"/>
                  <a:ext cx="890073" cy="294500"/>
                </a:xfrm>
                <a:prstGeom prst="rect">
                  <a:avLst/>
                </a:prstGeom>
                <a:noFill/>
              </p:spPr>
              <p:txBody>
                <a:bodyPr wrap="none" rtlCol="0">
                  <a:spAutoFit/>
                </a:bodyPr>
                <a:lstStyle/>
                <a:p>
                  <a:r>
                    <a:rPr lang="en-GB" sz="800"/>
                    <a:t>&lt;10 GWth</a:t>
                  </a:r>
                </a:p>
              </p:txBody>
            </p:sp>
          </p:grpSp>
          <p:grpSp>
            <p:nvGrpSpPr>
              <p:cNvPr id="33" name="Group 32">
                <a:extLst>
                  <a:ext uri="{FF2B5EF4-FFF2-40B4-BE49-F238E27FC236}">
                    <a16:creationId xmlns:a16="http://schemas.microsoft.com/office/drawing/2014/main" id="{600804E8-6965-494F-B0D6-5997FAE04AB1}"/>
                  </a:ext>
                </a:extLst>
              </p:cNvPr>
              <p:cNvGrpSpPr/>
              <p:nvPr/>
            </p:nvGrpSpPr>
            <p:grpSpPr>
              <a:xfrm>
                <a:off x="3430659" y="623378"/>
                <a:ext cx="444990" cy="290962"/>
                <a:chOff x="3946584" y="1508885"/>
                <a:chExt cx="608280" cy="397728"/>
              </a:xfrm>
            </p:grpSpPr>
            <p:sp>
              <p:nvSpPr>
                <p:cNvPr id="34" name="Oval 33">
                  <a:extLst>
                    <a:ext uri="{FF2B5EF4-FFF2-40B4-BE49-F238E27FC236}">
                      <a16:creationId xmlns:a16="http://schemas.microsoft.com/office/drawing/2014/main" id="{28B3C6B1-C818-4FAC-9510-87C0939A49A5}"/>
                    </a:ext>
                  </a:extLst>
                </p:cNvPr>
                <p:cNvSpPr>
                  <a:spLocks noChangeAspect="1"/>
                </p:cNvSpPr>
                <p:nvPr/>
              </p:nvSpPr>
              <p:spPr>
                <a:xfrm>
                  <a:off x="4154053" y="1508885"/>
                  <a:ext cx="180000" cy="179999"/>
                </a:xfrm>
                <a:prstGeom prst="ellipse">
                  <a:avLst/>
                </a:prstGeom>
                <a:pattFill prst="dkUpDiag">
                  <a:fgClr>
                    <a:schemeClr val="bg1">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35" name="TextBox 34">
                  <a:extLst>
                    <a:ext uri="{FF2B5EF4-FFF2-40B4-BE49-F238E27FC236}">
                      <a16:creationId xmlns:a16="http://schemas.microsoft.com/office/drawing/2014/main" id="{50D407AF-0F19-476D-865A-CF456512B91D}"/>
                    </a:ext>
                  </a:extLst>
                </p:cNvPr>
                <p:cNvSpPr txBox="1"/>
                <p:nvPr/>
              </p:nvSpPr>
              <p:spPr>
                <a:xfrm>
                  <a:off x="3946584" y="1688722"/>
                  <a:ext cx="608280" cy="217891"/>
                </a:xfrm>
                <a:prstGeom prst="rect">
                  <a:avLst/>
                </a:prstGeom>
                <a:noFill/>
              </p:spPr>
              <p:txBody>
                <a:bodyPr wrap="none" rtlCol="0">
                  <a:spAutoFit/>
                </a:bodyPr>
                <a:lstStyle/>
                <a:p>
                  <a:pPr algn="ctr"/>
                  <a:r>
                    <a:rPr lang="en-GB" sz="800" dirty="0"/>
                    <a:t>Atomistic</a:t>
                  </a:r>
                </a:p>
              </p:txBody>
            </p:sp>
          </p:grpSp>
        </p:grpSp>
        <p:cxnSp>
          <p:nvCxnSpPr>
            <p:cNvPr id="21" name="Straight Connector 20">
              <a:extLst>
                <a:ext uri="{FF2B5EF4-FFF2-40B4-BE49-F238E27FC236}">
                  <a16:creationId xmlns:a16="http://schemas.microsoft.com/office/drawing/2014/main" id="{9CF2E888-E35B-4779-B969-98303F24F6DD}"/>
                </a:ext>
              </a:extLst>
            </p:cNvPr>
            <p:cNvCxnSpPr>
              <a:cxnSpLocks/>
              <a:stCxn id="18" idx="3"/>
            </p:cNvCxnSpPr>
            <p:nvPr/>
          </p:nvCxnSpPr>
          <p:spPr>
            <a:xfrm>
              <a:off x="1159045" y="703648"/>
              <a:ext cx="1573" cy="204658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63273DC-9FDD-419B-98D2-E0C01C78FE1D}"/>
                </a:ext>
              </a:extLst>
            </p:cNvPr>
            <p:cNvCxnSpPr>
              <a:cxnSpLocks/>
            </p:cNvCxnSpPr>
            <p:nvPr/>
          </p:nvCxnSpPr>
          <p:spPr>
            <a:xfrm flipH="1">
              <a:off x="1160618" y="2750237"/>
              <a:ext cx="489654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7853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8">
            <a:extLst>
              <a:ext uri="{FF2B5EF4-FFF2-40B4-BE49-F238E27FC236}">
                <a16:creationId xmlns:a16="http://schemas.microsoft.com/office/drawing/2014/main" id="{03961C1A-8D2F-48FC-8833-5EA5D7F64B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6" r="12997" b="26588"/>
          <a:stretch/>
        </p:blipFill>
        <p:spPr bwMode="auto">
          <a:xfrm>
            <a:off x="20" y="10"/>
            <a:ext cx="9151590" cy="5143489"/>
          </a:xfrm>
          <a:prstGeom prst="rect">
            <a:avLst/>
          </a:prstGeom>
          <a:noFill/>
        </p:spPr>
      </p:pic>
      <p:sp>
        <p:nvSpPr>
          <p:cNvPr id="3" name="Date Placeholder 2">
            <a:extLst>
              <a:ext uri="{FF2B5EF4-FFF2-40B4-BE49-F238E27FC236}">
                <a16:creationId xmlns:a16="http://schemas.microsoft.com/office/drawing/2014/main" id="{05F7DCA5-B0E0-49F3-AEA6-478814E9DDF0}"/>
              </a:ext>
            </a:extLst>
          </p:cNvPr>
          <p:cNvSpPr>
            <a:spLocks noGrp="1"/>
          </p:cNvSpPr>
          <p:nvPr>
            <p:ph type="dt" sz="half" idx="26"/>
          </p:nvPr>
        </p:nvSpPr>
        <p:spPr>
          <a:xfrm>
            <a:off x="540000" y="4903200"/>
            <a:ext cx="540000" cy="250031"/>
          </a:xfrm>
        </p:spPr>
        <p:txBody>
          <a:bodyPr anchor="t">
            <a:normAutofit/>
          </a:bodyPr>
          <a:lstStyle/>
          <a:p>
            <a:pPr algn="l">
              <a:spcAft>
                <a:spcPts val="600"/>
              </a:spcAft>
            </a:pPr>
            <a:r>
              <a:rPr lang="en-US"/>
              <a:t>29/07/2021</a:t>
            </a:r>
          </a:p>
        </p:txBody>
      </p:sp>
      <p:sp>
        <p:nvSpPr>
          <p:cNvPr id="4" name="Footer Placeholder 3">
            <a:extLst>
              <a:ext uri="{FF2B5EF4-FFF2-40B4-BE49-F238E27FC236}">
                <a16:creationId xmlns:a16="http://schemas.microsoft.com/office/drawing/2014/main" id="{897EC39F-C94D-4FC2-BE4C-08112865B4FF}"/>
              </a:ext>
            </a:extLst>
          </p:cNvPr>
          <p:cNvSpPr>
            <a:spLocks noGrp="1"/>
          </p:cNvSpPr>
          <p:nvPr>
            <p:ph type="ftr" sz="quarter" idx="27"/>
          </p:nvPr>
        </p:nvSpPr>
        <p:spPr>
          <a:xfrm>
            <a:off x="1152824" y="4903200"/>
            <a:ext cx="6660000" cy="250031"/>
          </a:xfrm>
        </p:spPr>
        <p:txBody>
          <a:bodyPr anchor="t">
            <a:normAutofit/>
          </a:bodyPr>
          <a:lstStyle/>
          <a:p>
            <a:pPr>
              <a:spcAft>
                <a:spcPts val="600"/>
              </a:spcAft>
            </a:pPr>
            <a:r>
              <a:rPr lang="en-US"/>
              <a:t>OECD-NEA | Market Insights on SMR as a Solution for Market Applications</a:t>
            </a:r>
          </a:p>
        </p:txBody>
      </p:sp>
      <p:sp>
        <p:nvSpPr>
          <p:cNvPr id="5" name="Slide Number Placeholder 4">
            <a:extLst>
              <a:ext uri="{FF2B5EF4-FFF2-40B4-BE49-F238E27FC236}">
                <a16:creationId xmlns:a16="http://schemas.microsoft.com/office/drawing/2014/main" id="{2580D6A3-0BFD-4CE7-94E2-C82DD9DE98F0}"/>
              </a:ext>
            </a:extLst>
          </p:cNvPr>
          <p:cNvSpPr>
            <a:spLocks noGrp="1"/>
          </p:cNvSpPr>
          <p:nvPr>
            <p:ph type="sldNum" sz="quarter" idx="28"/>
          </p:nvPr>
        </p:nvSpPr>
        <p:spPr>
          <a:xfrm>
            <a:off x="8280000" y="4903200"/>
            <a:ext cx="649285" cy="250031"/>
          </a:xfrm>
        </p:spPr>
        <p:txBody>
          <a:bodyPr anchor="t">
            <a:normAutofit/>
          </a:bodyPr>
          <a:lstStyle/>
          <a:p>
            <a:pPr>
              <a:spcAft>
                <a:spcPts val="600"/>
              </a:spcAft>
            </a:pPr>
            <a:fld id="{733122C9-A0B9-462F-8757-0847AD287B63}" type="slidenum">
              <a:rPr lang="en-US" smtClean="0"/>
              <a:pPr>
                <a:spcAft>
                  <a:spcPts val="600"/>
                </a:spcAft>
              </a:pPr>
              <a:t>6</a:t>
            </a:fld>
            <a:endParaRPr lang="en-US"/>
          </a:p>
        </p:txBody>
      </p:sp>
      <p:sp>
        <p:nvSpPr>
          <p:cNvPr id="7" name="Title 2">
            <a:extLst>
              <a:ext uri="{FF2B5EF4-FFF2-40B4-BE49-F238E27FC236}">
                <a16:creationId xmlns:a16="http://schemas.microsoft.com/office/drawing/2014/main" id="{3340841A-FE05-4CB5-AD3C-B995C142485C}"/>
              </a:ext>
            </a:extLst>
          </p:cNvPr>
          <p:cNvSpPr txBox="1">
            <a:spLocks/>
          </p:cNvSpPr>
          <p:nvPr/>
        </p:nvSpPr>
        <p:spPr bwMode="gray">
          <a:xfrm>
            <a:off x="540848" y="343608"/>
            <a:ext cx="7775567" cy="684213"/>
          </a:xfrm>
          <a:prstGeom prst="rect">
            <a:avLst/>
          </a:prstGeom>
          <a:noFill/>
        </p:spPr>
        <p:txBody>
          <a:bodyPr vert="horz" lIns="0" tIns="0" rIns="0" bIns="0" rtlCol="0" anchor="ctr" anchorCtr="0">
            <a:noAutofit/>
          </a:bodyPr>
          <a:lstStyle>
            <a:lvl1pPr algn="l" defTabSz="914400" rtl="0" eaLnBrk="1" latinLnBrk="0" hangingPunct="1">
              <a:lnSpc>
                <a:spcPts val="3300"/>
              </a:lnSpc>
              <a:spcBef>
                <a:spcPct val="0"/>
              </a:spcBef>
              <a:buNone/>
              <a:defRPr lang="en-GB" sz="3200" b="0" kern="1200" cap="none" baseline="0">
                <a:solidFill>
                  <a:schemeClr val="bg1"/>
                </a:solidFill>
                <a:latin typeface="Arial Black" panose="020B0A04020102020204" pitchFamily="34" charset="0"/>
                <a:ea typeface="+mn-ea"/>
                <a:cs typeface="+mn-cs"/>
              </a:defRPr>
            </a:lvl1pPr>
          </a:lstStyle>
          <a:p>
            <a:pPr>
              <a:lnSpc>
                <a:spcPct val="100000"/>
              </a:lnSpc>
            </a:pPr>
            <a:r>
              <a:rPr lang="en-US" sz="1600" dirty="0"/>
              <a:t>A Success Story for SMR Projects for Industrial Applications Must Meet Top-Down Market Segment and Top-Down Plant Requirements</a:t>
            </a:r>
            <a:endParaRPr lang="en-US" sz="2000" dirty="0"/>
          </a:p>
        </p:txBody>
      </p:sp>
      <p:sp>
        <p:nvSpPr>
          <p:cNvPr id="2" name="Rectangle 1">
            <a:extLst>
              <a:ext uri="{FF2B5EF4-FFF2-40B4-BE49-F238E27FC236}">
                <a16:creationId xmlns:a16="http://schemas.microsoft.com/office/drawing/2014/main" id="{84C568B2-DDF1-4E90-8F24-997C0DD86674}"/>
              </a:ext>
            </a:extLst>
          </p:cNvPr>
          <p:cNvSpPr/>
          <p:nvPr/>
        </p:nvSpPr>
        <p:spPr>
          <a:xfrm>
            <a:off x="2555776" y="1508156"/>
            <a:ext cx="2880320" cy="360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bg1"/>
                </a:solidFill>
                <a:latin typeface="+mj-lt"/>
              </a:rPr>
              <a:t>Market segment size</a:t>
            </a:r>
            <a:endParaRPr lang="en-GB" sz="1400" dirty="0"/>
          </a:p>
        </p:txBody>
      </p:sp>
      <p:sp>
        <p:nvSpPr>
          <p:cNvPr id="17" name="Rectangle 16">
            <a:extLst>
              <a:ext uri="{FF2B5EF4-FFF2-40B4-BE49-F238E27FC236}">
                <a16:creationId xmlns:a16="http://schemas.microsoft.com/office/drawing/2014/main" id="{9BA98478-0297-4A1B-BDDD-E21EF1CEF15B}"/>
              </a:ext>
            </a:extLst>
          </p:cNvPr>
          <p:cNvSpPr/>
          <p:nvPr/>
        </p:nvSpPr>
        <p:spPr>
          <a:xfrm>
            <a:off x="2555776" y="1945844"/>
            <a:ext cx="2880320" cy="360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bg1"/>
                </a:solidFill>
                <a:latin typeface="+mj-lt"/>
              </a:rPr>
              <a:t>Theoretical compatibility</a:t>
            </a:r>
            <a:endParaRPr lang="en-GB" sz="1400" dirty="0"/>
          </a:p>
        </p:txBody>
      </p:sp>
      <p:sp>
        <p:nvSpPr>
          <p:cNvPr id="19" name="Rectangle 18">
            <a:extLst>
              <a:ext uri="{FF2B5EF4-FFF2-40B4-BE49-F238E27FC236}">
                <a16:creationId xmlns:a16="http://schemas.microsoft.com/office/drawing/2014/main" id="{BEB50B3A-61CD-4EB3-89FB-A9D3F78FD2FE}"/>
              </a:ext>
            </a:extLst>
          </p:cNvPr>
          <p:cNvSpPr/>
          <p:nvPr/>
        </p:nvSpPr>
        <p:spPr>
          <a:xfrm>
            <a:off x="2555776" y="2383531"/>
            <a:ext cx="2880320" cy="360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bg1"/>
                </a:solidFill>
                <a:latin typeface="+mj-lt"/>
              </a:rPr>
              <a:t>Representative plant size</a:t>
            </a:r>
            <a:endParaRPr lang="en-GB" sz="1400" dirty="0"/>
          </a:p>
        </p:txBody>
      </p:sp>
      <p:sp>
        <p:nvSpPr>
          <p:cNvPr id="21" name="Rectangle 20">
            <a:extLst>
              <a:ext uri="{FF2B5EF4-FFF2-40B4-BE49-F238E27FC236}">
                <a16:creationId xmlns:a16="http://schemas.microsoft.com/office/drawing/2014/main" id="{31A69749-4010-4C7D-AFB0-9A2F0B49A9C2}"/>
              </a:ext>
            </a:extLst>
          </p:cNvPr>
          <p:cNvSpPr/>
          <p:nvPr/>
        </p:nvSpPr>
        <p:spPr>
          <a:xfrm>
            <a:off x="2555776" y="3319671"/>
            <a:ext cx="2880320" cy="360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Black" panose="020B0A04020102020204"/>
                <a:ea typeface="+mn-ea"/>
                <a:cs typeface="+mn-cs"/>
              </a:rPr>
              <a:t>Operating Constraints</a:t>
            </a:r>
            <a:endPar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1" name="Rectangle 30">
            <a:extLst>
              <a:ext uri="{FF2B5EF4-FFF2-40B4-BE49-F238E27FC236}">
                <a16:creationId xmlns:a16="http://schemas.microsoft.com/office/drawing/2014/main" id="{D89C03BA-C7B3-4BFE-A510-2124ECD014B0}"/>
              </a:ext>
            </a:extLst>
          </p:cNvPr>
          <p:cNvSpPr/>
          <p:nvPr/>
        </p:nvSpPr>
        <p:spPr>
          <a:xfrm>
            <a:off x="2555776" y="3757359"/>
            <a:ext cx="2880320" cy="360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Black" panose="020B0A04020102020204"/>
                <a:ea typeface="+mn-ea"/>
                <a:cs typeface="+mn-cs"/>
              </a:rPr>
              <a:t>Local infrastructures</a:t>
            </a:r>
            <a:endPar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1B7DB5A2-24CE-4695-849F-DDF58B8F1FF0}"/>
              </a:ext>
            </a:extLst>
          </p:cNvPr>
          <p:cNvSpPr/>
          <p:nvPr/>
        </p:nvSpPr>
        <p:spPr>
          <a:xfrm>
            <a:off x="2555776" y="4195046"/>
            <a:ext cx="2880320" cy="360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FFFFFF"/>
                </a:solidFill>
                <a:latin typeface="Arial Black" panose="020B0A04020102020204"/>
              </a:rPr>
              <a:t>Geopolitics</a:t>
            </a:r>
            <a:endPar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aphicFrame>
        <p:nvGraphicFramePr>
          <p:cNvPr id="8" name="Diagram 7">
            <a:extLst>
              <a:ext uri="{FF2B5EF4-FFF2-40B4-BE49-F238E27FC236}">
                <a16:creationId xmlns:a16="http://schemas.microsoft.com/office/drawing/2014/main" id="{AA5C77DD-A8BC-401B-AF87-82399C5097D6}"/>
              </a:ext>
            </a:extLst>
          </p:cNvPr>
          <p:cNvGraphicFramePr>
            <a:graphicFrameLocks noChangeAspect="1"/>
          </p:cNvGraphicFramePr>
          <p:nvPr/>
        </p:nvGraphicFramePr>
        <p:xfrm>
          <a:off x="544856" y="3319671"/>
          <a:ext cx="1890000" cy="126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a:extLst>
              <a:ext uri="{FF2B5EF4-FFF2-40B4-BE49-F238E27FC236}">
                <a16:creationId xmlns:a16="http://schemas.microsoft.com/office/drawing/2014/main" id="{57C58A2E-CE28-450B-9219-36EC4CE2A5CA}"/>
              </a:ext>
            </a:extLst>
          </p:cNvPr>
          <p:cNvGraphicFramePr>
            <a:graphicFrameLocks noChangeAspect="1"/>
          </p:cNvGraphicFramePr>
          <p:nvPr/>
        </p:nvGraphicFramePr>
        <p:xfrm>
          <a:off x="540001" y="1495844"/>
          <a:ext cx="1890001" cy="1260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7" name="Graphic 26" descr="Power Plant with solid fill">
            <a:extLst>
              <a:ext uri="{FF2B5EF4-FFF2-40B4-BE49-F238E27FC236}">
                <a16:creationId xmlns:a16="http://schemas.microsoft.com/office/drawing/2014/main" id="{1B7A1686-F565-42E1-8BC1-4EF8600B9DE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15001" y="2741394"/>
            <a:ext cx="540000" cy="540000"/>
          </a:xfrm>
          <a:prstGeom prst="rect">
            <a:avLst/>
          </a:prstGeom>
        </p:spPr>
      </p:pic>
    </p:spTree>
    <p:extLst>
      <p:ext uri="{BB962C8B-B14F-4D97-AF65-F5344CB8AC3E}">
        <p14:creationId xmlns:p14="http://schemas.microsoft.com/office/powerpoint/2010/main" val="7977229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24926662-7684-41BC-94A3-6E1592DC9D15}"/>
              </a:ext>
            </a:extLst>
          </p:cNvPr>
          <p:cNvSpPr/>
          <p:nvPr/>
        </p:nvSpPr>
        <p:spPr>
          <a:xfrm>
            <a:off x="539388" y="2372039"/>
            <a:ext cx="1624298" cy="20129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2">
            <a:extLst>
              <a:ext uri="{FF2B5EF4-FFF2-40B4-BE49-F238E27FC236}">
                <a16:creationId xmlns:a16="http://schemas.microsoft.com/office/drawing/2014/main" id="{B7CBC1EE-6512-4009-9FB9-8F8984BAA924}"/>
              </a:ext>
            </a:extLst>
          </p:cNvPr>
          <p:cNvSpPr>
            <a:spLocks noGrp="1"/>
          </p:cNvSpPr>
          <p:nvPr>
            <p:ph type="title"/>
          </p:nvPr>
        </p:nvSpPr>
        <p:spPr/>
        <p:txBody>
          <a:bodyPr anchor="ctr"/>
          <a:lstStyle/>
          <a:p>
            <a:r>
              <a:rPr lang="en-GB" sz="2000" dirty="0"/>
              <a:t>Sequence to succeed in new projects</a:t>
            </a:r>
            <a:br>
              <a:rPr lang="en-GB" sz="2000" dirty="0"/>
            </a:br>
            <a:r>
              <a:rPr lang="en-GB" sz="1400" dirty="0">
                <a:solidFill>
                  <a:schemeClr val="tx1"/>
                </a:solidFill>
              </a:rPr>
              <a:t>Getting SMRs as an option for Industrial Applications: starting point</a:t>
            </a:r>
            <a:endParaRPr lang="en-GB" sz="2000" dirty="0">
              <a:solidFill>
                <a:schemeClr val="tx1"/>
              </a:solidFill>
            </a:endParaRPr>
          </a:p>
        </p:txBody>
      </p:sp>
      <p:sp>
        <p:nvSpPr>
          <p:cNvPr id="4" name="Date Placeholder 3">
            <a:extLst>
              <a:ext uri="{FF2B5EF4-FFF2-40B4-BE49-F238E27FC236}">
                <a16:creationId xmlns:a16="http://schemas.microsoft.com/office/drawing/2014/main" id="{06980FFC-88A9-4F08-A47A-45DC8C76ECD9}"/>
              </a:ext>
            </a:extLst>
          </p:cNvPr>
          <p:cNvSpPr>
            <a:spLocks noGrp="1"/>
          </p:cNvSpPr>
          <p:nvPr>
            <p:ph type="dt" sz="half" idx="10"/>
          </p:nvPr>
        </p:nvSpPr>
        <p:spPr/>
        <p:txBody>
          <a:bodyPr/>
          <a:lstStyle/>
          <a:p>
            <a:pPr algn="l"/>
            <a:r>
              <a:rPr lang="en-US"/>
              <a:t>29/07/2021</a:t>
            </a:r>
          </a:p>
        </p:txBody>
      </p:sp>
      <p:sp>
        <p:nvSpPr>
          <p:cNvPr id="5" name="Footer Placeholder 4">
            <a:extLst>
              <a:ext uri="{FF2B5EF4-FFF2-40B4-BE49-F238E27FC236}">
                <a16:creationId xmlns:a16="http://schemas.microsoft.com/office/drawing/2014/main" id="{C096FBD3-0256-4A8C-951A-D9E0ED1F9710}"/>
              </a:ext>
            </a:extLst>
          </p:cNvPr>
          <p:cNvSpPr>
            <a:spLocks noGrp="1"/>
          </p:cNvSpPr>
          <p:nvPr>
            <p:ph type="ftr" sz="quarter" idx="11"/>
          </p:nvPr>
        </p:nvSpPr>
        <p:spPr/>
        <p:txBody>
          <a:bodyPr/>
          <a:lstStyle/>
          <a:p>
            <a:r>
              <a:rPr lang="en-US"/>
              <a:t>OECD-NEA | Market Insights on SMR as a Solution for Market Applications</a:t>
            </a:r>
          </a:p>
        </p:txBody>
      </p:sp>
      <p:sp>
        <p:nvSpPr>
          <p:cNvPr id="6" name="Slide Number Placeholder 5">
            <a:extLst>
              <a:ext uri="{FF2B5EF4-FFF2-40B4-BE49-F238E27FC236}">
                <a16:creationId xmlns:a16="http://schemas.microsoft.com/office/drawing/2014/main" id="{3D94A1E2-6E00-4EE0-84D6-FB14540A0E34}"/>
              </a:ext>
            </a:extLst>
          </p:cNvPr>
          <p:cNvSpPr>
            <a:spLocks noGrp="1"/>
          </p:cNvSpPr>
          <p:nvPr>
            <p:ph type="sldNum" sz="quarter" idx="12"/>
          </p:nvPr>
        </p:nvSpPr>
        <p:spPr/>
        <p:txBody>
          <a:bodyPr/>
          <a:lstStyle/>
          <a:p>
            <a:fld id="{733122C9-A0B9-462F-8757-0847AD287B63}" type="slidenum">
              <a:rPr lang="en-US" smtClean="0"/>
              <a:pPr/>
              <a:t>7</a:t>
            </a:fld>
            <a:endParaRPr lang="en-US"/>
          </a:p>
        </p:txBody>
      </p:sp>
      <p:grpSp>
        <p:nvGrpSpPr>
          <p:cNvPr id="18" name="Group 17">
            <a:extLst>
              <a:ext uri="{FF2B5EF4-FFF2-40B4-BE49-F238E27FC236}">
                <a16:creationId xmlns:a16="http://schemas.microsoft.com/office/drawing/2014/main" id="{B4341D41-3FF0-4DCA-B0D0-5D9F23CD6320}"/>
              </a:ext>
            </a:extLst>
          </p:cNvPr>
          <p:cNvGrpSpPr/>
          <p:nvPr/>
        </p:nvGrpSpPr>
        <p:grpSpPr>
          <a:xfrm>
            <a:off x="177236" y="1494272"/>
            <a:ext cx="216000" cy="823535"/>
            <a:chOff x="323748" y="1291006"/>
            <a:chExt cx="216000" cy="560663"/>
          </a:xfrm>
        </p:grpSpPr>
        <p:sp>
          <p:nvSpPr>
            <p:cNvPr id="7" name="Rectangle 6">
              <a:extLst>
                <a:ext uri="{FF2B5EF4-FFF2-40B4-BE49-F238E27FC236}">
                  <a16:creationId xmlns:a16="http://schemas.microsoft.com/office/drawing/2014/main" id="{D8F57896-7E03-4454-A6CD-11C7622A4C6B}"/>
                </a:ext>
              </a:extLst>
            </p:cNvPr>
            <p:cNvSpPr/>
            <p:nvPr/>
          </p:nvSpPr>
          <p:spPr>
            <a:xfrm rot="16200000">
              <a:off x="151416" y="1463338"/>
              <a:ext cx="560663" cy="216000"/>
            </a:xfrm>
            <a:prstGeom prst="rect">
              <a:avLst/>
            </a:prstGeom>
            <a:solidFill>
              <a:srgbClr val="1ED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a:p>
          </p:txBody>
        </p:sp>
        <p:sp>
          <p:nvSpPr>
            <p:cNvPr id="17" name="TextBox 16">
              <a:extLst>
                <a:ext uri="{FF2B5EF4-FFF2-40B4-BE49-F238E27FC236}">
                  <a16:creationId xmlns:a16="http://schemas.microsoft.com/office/drawing/2014/main" id="{33CB2505-D46E-418C-AB1F-B05E8A360FDE}"/>
                </a:ext>
              </a:extLst>
            </p:cNvPr>
            <p:cNvSpPr txBox="1"/>
            <p:nvPr/>
          </p:nvSpPr>
          <p:spPr>
            <a:xfrm rot="16200000">
              <a:off x="210546" y="1461678"/>
              <a:ext cx="442244" cy="215444"/>
            </a:xfrm>
            <a:prstGeom prst="rect">
              <a:avLst/>
            </a:prstGeom>
            <a:noFill/>
          </p:spPr>
          <p:txBody>
            <a:bodyPr wrap="square" rtlCol="0">
              <a:spAutoFit/>
            </a:bodyPr>
            <a:lstStyle/>
            <a:p>
              <a:r>
                <a:rPr lang="en-GB" sz="800" b="1" dirty="0">
                  <a:solidFill>
                    <a:schemeClr val="bg1"/>
                  </a:solidFill>
                </a:rPr>
                <a:t>Objective</a:t>
              </a:r>
            </a:p>
          </p:txBody>
        </p:sp>
      </p:grpSp>
      <p:sp>
        <p:nvSpPr>
          <p:cNvPr id="19" name="TextBox 18">
            <a:extLst>
              <a:ext uri="{FF2B5EF4-FFF2-40B4-BE49-F238E27FC236}">
                <a16:creationId xmlns:a16="http://schemas.microsoft.com/office/drawing/2014/main" id="{7846347B-0B8E-4C0B-9BBC-9DA3AB20D9E7}"/>
              </a:ext>
            </a:extLst>
          </p:cNvPr>
          <p:cNvSpPr txBox="1"/>
          <p:nvPr/>
        </p:nvSpPr>
        <p:spPr>
          <a:xfrm>
            <a:off x="922162" y="2537495"/>
            <a:ext cx="845103" cy="246221"/>
          </a:xfrm>
          <a:prstGeom prst="rect">
            <a:avLst/>
          </a:prstGeom>
          <a:noFill/>
        </p:spPr>
        <p:txBody>
          <a:bodyPr wrap="none" rtlCol="0">
            <a:spAutoFit/>
          </a:bodyPr>
          <a:lstStyle/>
          <a:p>
            <a:r>
              <a:rPr lang="en-GB" sz="1000" dirty="0">
                <a:solidFill>
                  <a:schemeClr val="accent1"/>
                </a:solidFill>
                <a:latin typeface="+mj-lt"/>
              </a:rPr>
              <a:t>Inception</a:t>
            </a:r>
          </a:p>
        </p:txBody>
      </p:sp>
      <p:sp>
        <p:nvSpPr>
          <p:cNvPr id="21" name="TextBox 20">
            <a:extLst>
              <a:ext uri="{FF2B5EF4-FFF2-40B4-BE49-F238E27FC236}">
                <a16:creationId xmlns:a16="http://schemas.microsoft.com/office/drawing/2014/main" id="{C807FB94-3C06-4840-BEE5-F2CEC3254DC5}"/>
              </a:ext>
            </a:extLst>
          </p:cNvPr>
          <p:cNvSpPr txBox="1"/>
          <p:nvPr/>
        </p:nvSpPr>
        <p:spPr>
          <a:xfrm>
            <a:off x="2380905" y="2537495"/>
            <a:ext cx="1156086" cy="246221"/>
          </a:xfrm>
          <a:prstGeom prst="rect">
            <a:avLst/>
          </a:prstGeom>
          <a:noFill/>
        </p:spPr>
        <p:txBody>
          <a:bodyPr wrap="none" rtlCol="0">
            <a:spAutoFit/>
          </a:bodyPr>
          <a:lstStyle/>
          <a:p>
            <a:r>
              <a:rPr lang="en-GB" sz="1000" dirty="0">
                <a:solidFill>
                  <a:schemeClr val="accent1"/>
                </a:solidFill>
                <a:latin typeface="+mj-lt"/>
              </a:rPr>
              <a:t>Pre-feasibility</a:t>
            </a:r>
          </a:p>
        </p:txBody>
      </p:sp>
      <p:sp>
        <p:nvSpPr>
          <p:cNvPr id="22" name="TextBox 21">
            <a:extLst>
              <a:ext uri="{FF2B5EF4-FFF2-40B4-BE49-F238E27FC236}">
                <a16:creationId xmlns:a16="http://schemas.microsoft.com/office/drawing/2014/main" id="{1462C373-B96E-4CF7-A1DF-11DFE1ADD9B6}"/>
              </a:ext>
            </a:extLst>
          </p:cNvPr>
          <p:cNvSpPr txBox="1"/>
          <p:nvPr/>
        </p:nvSpPr>
        <p:spPr>
          <a:xfrm>
            <a:off x="4114350" y="2537495"/>
            <a:ext cx="912429" cy="246221"/>
          </a:xfrm>
          <a:prstGeom prst="rect">
            <a:avLst/>
          </a:prstGeom>
          <a:noFill/>
        </p:spPr>
        <p:txBody>
          <a:bodyPr wrap="none" rtlCol="0">
            <a:spAutoFit/>
          </a:bodyPr>
          <a:lstStyle/>
          <a:p>
            <a:r>
              <a:rPr lang="en-GB" sz="1000" dirty="0">
                <a:solidFill>
                  <a:schemeClr val="accent1"/>
                </a:solidFill>
                <a:latin typeface="+mj-lt"/>
              </a:rPr>
              <a:t>Feasibility</a:t>
            </a:r>
          </a:p>
        </p:txBody>
      </p:sp>
      <p:sp>
        <p:nvSpPr>
          <p:cNvPr id="23" name="TextBox 22">
            <a:extLst>
              <a:ext uri="{FF2B5EF4-FFF2-40B4-BE49-F238E27FC236}">
                <a16:creationId xmlns:a16="http://schemas.microsoft.com/office/drawing/2014/main" id="{BF3D54A2-05F8-4733-9E4C-EC35BED506D3}"/>
              </a:ext>
            </a:extLst>
          </p:cNvPr>
          <p:cNvSpPr txBox="1"/>
          <p:nvPr/>
        </p:nvSpPr>
        <p:spPr>
          <a:xfrm>
            <a:off x="5905884" y="2537495"/>
            <a:ext cx="554960" cy="246221"/>
          </a:xfrm>
          <a:prstGeom prst="rect">
            <a:avLst/>
          </a:prstGeom>
          <a:noFill/>
        </p:spPr>
        <p:txBody>
          <a:bodyPr wrap="none" rtlCol="0">
            <a:spAutoFit/>
          </a:bodyPr>
          <a:lstStyle/>
          <a:p>
            <a:r>
              <a:rPr lang="en-GB" sz="1000" dirty="0">
                <a:solidFill>
                  <a:schemeClr val="accent1"/>
                </a:solidFill>
                <a:latin typeface="+mj-lt"/>
              </a:rPr>
              <a:t>FEED</a:t>
            </a:r>
          </a:p>
        </p:txBody>
      </p:sp>
      <p:sp>
        <p:nvSpPr>
          <p:cNvPr id="24" name="TextBox 23">
            <a:extLst>
              <a:ext uri="{FF2B5EF4-FFF2-40B4-BE49-F238E27FC236}">
                <a16:creationId xmlns:a16="http://schemas.microsoft.com/office/drawing/2014/main" id="{B7EB612A-1F3F-4D95-8B3A-BC3384009000}"/>
              </a:ext>
            </a:extLst>
          </p:cNvPr>
          <p:cNvSpPr txBox="1"/>
          <p:nvPr/>
        </p:nvSpPr>
        <p:spPr>
          <a:xfrm>
            <a:off x="7350787" y="2537495"/>
            <a:ext cx="888385" cy="246221"/>
          </a:xfrm>
          <a:prstGeom prst="rect">
            <a:avLst/>
          </a:prstGeom>
          <a:noFill/>
        </p:spPr>
        <p:txBody>
          <a:bodyPr wrap="none" rtlCol="0">
            <a:spAutoFit/>
          </a:bodyPr>
          <a:lstStyle/>
          <a:p>
            <a:r>
              <a:rPr lang="en-GB" sz="1000">
                <a:solidFill>
                  <a:schemeClr val="accent1"/>
                </a:solidFill>
                <a:latin typeface="+mj-lt"/>
              </a:rPr>
              <a:t>Execution</a:t>
            </a:r>
          </a:p>
        </p:txBody>
      </p:sp>
      <p:cxnSp>
        <p:nvCxnSpPr>
          <p:cNvPr id="26" name="Straight Arrow Connector 25">
            <a:extLst>
              <a:ext uri="{FF2B5EF4-FFF2-40B4-BE49-F238E27FC236}">
                <a16:creationId xmlns:a16="http://schemas.microsoft.com/office/drawing/2014/main" id="{DF7808B5-2D84-4EF9-A46C-247F3B060580}"/>
              </a:ext>
            </a:extLst>
          </p:cNvPr>
          <p:cNvCxnSpPr>
            <a:cxnSpLocks/>
          </p:cNvCxnSpPr>
          <p:nvPr/>
        </p:nvCxnSpPr>
        <p:spPr>
          <a:xfrm>
            <a:off x="539748" y="2380043"/>
            <a:ext cx="80647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8A394799-304C-448C-A303-01757FDD8874}"/>
              </a:ext>
            </a:extLst>
          </p:cNvPr>
          <p:cNvSpPr/>
          <p:nvPr/>
        </p:nvSpPr>
        <p:spPr>
          <a:xfrm>
            <a:off x="1173251" y="2201343"/>
            <a:ext cx="360000" cy="36000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DBDBCEEE-738A-4B9F-91F8-421C8DEEDCEB}"/>
              </a:ext>
            </a:extLst>
          </p:cNvPr>
          <p:cNvSpPr/>
          <p:nvPr/>
        </p:nvSpPr>
        <p:spPr>
          <a:xfrm>
            <a:off x="7622083" y="2201343"/>
            <a:ext cx="360000" cy="36000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D240BD64-C34C-48AC-8424-6CCD4F7B5F10}"/>
              </a:ext>
            </a:extLst>
          </p:cNvPr>
          <p:cNvSpPr/>
          <p:nvPr/>
        </p:nvSpPr>
        <p:spPr>
          <a:xfrm>
            <a:off x="2786051" y="2201343"/>
            <a:ext cx="360000" cy="36000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898BCABE-7002-4764-A6BD-B1D648767F46}"/>
              </a:ext>
            </a:extLst>
          </p:cNvPr>
          <p:cNvSpPr/>
          <p:nvPr/>
        </p:nvSpPr>
        <p:spPr>
          <a:xfrm>
            <a:off x="4397667" y="2201343"/>
            <a:ext cx="360000" cy="36000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C3AFF667-6298-45D6-8854-DD01680C1746}"/>
              </a:ext>
            </a:extLst>
          </p:cNvPr>
          <p:cNvSpPr/>
          <p:nvPr/>
        </p:nvSpPr>
        <p:spPr>
          <a:xfrm>
            <a:off x="6010467" y="2201343"/>
            <a:ext cx="360000" cy="36000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C8FCD75D-6B7C-4FAB-BA48-FB55F320C4ED}"/>
              </a:ext>
            </a:extLst>
          </p:cNvPr>
          <p:cNvSpPr/>
          <p:nvPr/>
        </p:nvSpPr>
        <p:spPr>
          <a:xfrm>
            <a:off x="539749" y="1145500"/>
            <a:ext cx="1612800" cy="560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buClr>
                <a:schemeClr val="accent1"/>
              </a:buClr>
            </a:pPr>
            <a:r>
              <a:rPr lang="en-GB" sz="900" i="1" dirty="0">
                <a:solidFill>
                  <a:schemeClr val="bg1">
                    <a:lumMod val="50000"/>
                  </a:schemeClr>
                </a:solidFill>
              </a:rPr>
              <a:t>Assemble project partners and align on overall project story</a:t>
            </a:r>
          </a:p>
        </p:txBody>
      </p:sp>
      <p:sp>
        <p:nvSpPr>
          <p:cNvPr id="33" name="Rectangle 32">
            <a:extLst>
              <a:ext uri="{FF2B5EF4-FFF2-40B4-BE49-F238E27FC236}">
                <a16:creationId xmlns:a16="http://schemas.microsoft.com/office/drawing/2014/main" id="{CD081819-49E2-465C-B05B-517ABB177298}"/>
              </a:ext>
            </a:extLst>
          </p:cNvPr>
          <p:cNvSpPr/>
          <p:nvPr/>
        </p:nvSpPr>
        <p:spPr>
          <a:xfrm>
            <a:off x="2152674" y="1145500"/>
            <a:ext cx="1612800" cy="560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buClr>
                <a:schemeClr val="accent1"/>
              </a:buClr>
            </a:pPr>
            <a:r>
              <a:rPr lang="en-US" sz="900" i="1" dirty="0">
                <a:solidFill>
                  <a:schemeClr val="bg1">
                    <a:lumMod val="50000"/>
                  </a:schemeClr>
                </a:solidFill>
              </a:rPr>
              <a:t>Analyze all options deemed to be of interest, screen them and aim at choosing an only to be developed during the Feasibility</a:t>
            </a:r>
            <a:endParaRPr lang="en-GB" sz="900" i="1" dirty="0">
              <a:solidFill>
                <a:schemeClr val="bg1">
                  <a:lumMod val="50000"/>
                </a:schemeClr>
              </a:solidFill>
            </a:endParaRPr>
          </a:p>
        </p:txBody>
      </p:sp>
      <p:sp>
        <p:nvSpPr>
          <p:cNvPr id="34" name="Rectangle 33">
            <a:extLst>
              <a:ext uri="{FF2B5EF4-FFF2-40B4-BE49-F238E27FC236}">
                <a16:creationId xmlns:a16="http://schemas.microsoft.com/office/drawing/2014/main" id="{FE10A6FB-1B49-4F26-B87B-9A0F52FE14EF}"/>
              </a:ext>
            </a:extLst>
          </p:cNvPr>
          <p:cNvSpPr/>
          <p:nvPr/>
        </p:nvSpPr>
        <p:spPr>
          <a:xfrm>
            <a:off x="3765599" y="1145500"/>
            <a:ext cx="1612800" cy="560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buClr>
                <a:schemeClr val="accent1"/>
              </a:buClr>
            </a:pPr>
            <a:r>
              <a:rPr lang="en-US" sz="900" i="1">
                <a:solidFill>
                  <a:schemeClr val="bg1">
                    <a:lumMod val="50000"/>
                  </a:schemeClr>
                </a:solidFill>
              </a:rPr>
              <a:t>Build-up on the most appropriate solution that has been extracted during PFS. Launch additional (survey) campaigns before FEED.</a:t>
            </a:r>
            <a:endParaRPr lang="en-GB" sz="900" i="1">
              <a:solidFill>
                <a:schemeClr val="bg1">
                  <a:lumMod val="50000"/>
                </a:schemeClr>
              </a:solidFill>
            </a:endParaRPr>
          </a:p>
        </p:txBody>
      </p:sp>
      <p:sp>
        <p:nvSpPr>
          <p:cNvPr id="35" name="Rectangle 34">
            <a:extLst>
              <a:ext uri="{FF2B5EF4-FFF2-40B4-BE49-F238E27FC236}">
                <a16:creationId xmlns:a16="http://schemas.microsoft.com/office/drawing/2014/main" id="{B86ED346-0892-4B60-AD14-B2A025C1E357}"/>
              </a:ext>
            </a:extLst>
          </p:cNvPr>
          <p:cNvSpPr/>
          <p:nvPr/>
        </p:nvSpPr>
        <p:spPr>
          <a:xfrm>
            <a:off x="5378524" y="1145500"/>
            <a:ext cx="1612800" cy="560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buClr>
                <a:schemeClr val="accent1"/>
              </a:buClr>
            </a:pPr>
            <a:r>
              <a:rPr lang="en-US" sz="900" i="1">
                <a:solidFill>
                  <a:schemeClr val="bg1">
                    <a:lumMod val="50000"/>
                  </a:schemeClr>
                </a:solidFill>
              </a:rPr>
              <a:t>Provide the entire technical, commercial, legal permit, economic, operational, project and contractual requirements to enable partners to confirm FID of the development. </a:t>
            </a:r>
            <a:endParaRPr lang="en-GB" sz="900" i="1">
              <a:solidFill>
                <a:schemeClr val="bg1">
                  <a:lumMod val="50000"/>
                </a:schemeClr>
              </a:solidFill>
            </a:endParaRPr>
          </a:p>
        </p:txBody>
      </p:sp>
      <p:sp>
        <p:nvSpPr>
          <p:cNvPr id="36" name="Rectangle 35">
            <a:extLst>
              <a:ext uri="{FF2B5EF4-FFF2-40B4-BE49-F238E27FC236}">
                <a16:creationId xmlns:a16="http://schemas.microsoft.com/office/drawing/2014/main" id="{96F19389-02D0-460D-94A2-90E219680CAF}"/>
              </a:ext>
            </a:extLst>
          </p:cNvPr>
          <p:cNvSpPr/>
          <p:nvPr/>
        </p:nvSpPr>
        <p:spPr>
          <a:xfrm>
            <a:off x="6991451" y="1145500"/>
            <a:ext cx="1612800" cy="560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buClr>
                <a:schemeClr val="accent1"/>
              </a:buClr>
            </a:pPr>
            <a:r>
              <a:rPr lang="en-GB" sz="900" i="1" dirty="0">
                <a:solidFill>
                  <a:schemeClr val="bg1">
                    <a:lumMod val="50000"/>
                  </a:schemeClr>
                </a:solidFill>
              </a:rPr>
              <a:t>Deliver on time, on budget and on specifications the project designed within Front End Loading activities</a:t>
            </a:r>
          </a:p>
        </p:txBody>
      </p:sp>
      <p:pic>
        <p:nvPicPr>
          <p:cNvPr id="14" name="Graphic 13" descr="Clipboard Mixed outline">
            <a:extLst>
              <a:ext uri="{FF2B5EF4-FFF2-40B4-BE49-F238E27FC236}">
                <a16:creationId xmlns:a16="http://schemas.microsoft.com/office/drawing/2014/main" id="{76320A00-A5BA-47EC-BD7E-AF568D14B7E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1513" y="2252176"/>
            <a:ext cx="252000" cy="252000"/>
          </a:xfrm>
          <a:prstGeom prst="rect">
            <a:avLst/>
          </a:prstGeom>
        </p:spPr>
      </p:pic>
      <p:pic>
        <p:nvPicPr>
          <p:cNvPr id="16" name="Graphic 15" descr="Checklist outline">
            <a:extLst>
              <a:ext uri="{FF2B5EF4-FFF2-40B4-BE49-F238E27FC236}">
                <a16:creationId xmlns:a16="http://schemas.microsoft.com/office/drawing/2014/main" id="{0FFE67E6-B560-42A3-8810-36B2D2B16F4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1667" y="2261602"/>
            <a:ext cx="252000" cy="252000"/>
          </a:xfrm>
          <a:prstGeom prst="rect">
            <a:avLst/>
          </a:prstGeom>
        </p:spPr>
      </p:pic>
      <p:pic>
        <p:nvPicPr>
          <p:cNvPr id="29" name="Graphic 28" descr="Puzzle outline">
            <a:extLst>
              <a:ext uri="{FF2B5EF4-FFF2-40B4-BE49-F238E27FC236}">
                <a16:creationId xmlns:a16="http://schemas.microsoft.com/office/drawing/2014/main" id="{7DA27753-BF0D-462D-93E6-A5198BB9AA0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20077" y="2254043"/>
            <a:ext cx="252000" cy="252000"/>
          </a:xfrm>
          <a:prstGeom prst="rect">
            <a:avLst/>
          </a:prstGeom>
        </p:spPr>
      </p:pic>
      <p:pic>
        <p:nvPicPr>
          <p:cNvPr id="69" name="Graphic 68" descr="Crane outline">
            <a:extLst>
              <a:ext uri="{FF2B5EF4-FFF2-40B4-BE49-F238E27FC236}">
                <a16:creationId xmlns:a16="http://schemas.microsoft.com/office/drawing/2014/main" id="{D20BD390-CD53-4014-9529-D4450D04352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86000" y="2252176"/>
            <a:ext cx="252000" cy="252000"/>
          </a:xfrm>
          <a:prstGeom prst="rect">
            <a:avLst/>
          </a:prstGeom>
        </p:spPr>
      </p:pic>
      <p:pic>
        <p:nvPicPr>
          <p:cNvPr id="75" name="Graphic 74" descr="Single gear outline">
            <a:extLst>
              <a:ext uri="{FF2B5EF4-FFF2-40B4-BE49-F238E27FC236}">
                <a16:creationId xmlns:a16="http://schemas.microsoft.com/office/drawing/2014/main" id="{FB287267-158A-41C5-B4C2-467ED1DB569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064467" y="2252176"/>
            <a:ext cx="252000" cy="252000"/>
          </a:xfrm>
          <a:prstGeom prst="rect">
            <a:avLst/>
          </a:prstGeom>
        </p:spPr>
      </p:pic>
      <p:cxnSp>
        <p:nvCxnSpPr>
          <p:cNvPr id="37" name="Straight Connector 36">
            <a:extLst>
              <a:ext uri="{FF2B5EF4-FFF2-40B4-BE49-F238E27FC236}">
                <a16:creationId xmlns:a16="http://schemas.microsoft.com/office/drawing/2014/main" id="{D0EE9450-CD3D-47E4-8798-C382191983E2}"/>
              </a:ext>
            </a:extLst>
          </p:cNvPr>
          <p:cNvCxnSpPr>
            <a:cxnSpLocks/>
          </p:cNvCxnSpPr>
          <p:nvPr/>
        </p:nvCxnSpPr>
        <p:spPr>
          <a:xfrm>
            <a:off x="2152548" y="1145500"/>
            <a:ext cx="0" cy="10008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5135BEF-F347-4883-8F6D-99072F47AE19}"/>
              </a:ext>
            </a:extLst>
          </p:cNvPr>
          <p:cNvCxnSpPr>
            <a:cxnSpLocks/>
          </p:cNvCxnSpPr>
          <p:nvPr/>
        </p:nvCxnSpPr>
        <p:spPr>
          <a:xfrm>
            <a:off x="3774833" y="1145500"/>
            <a:ext cx="0" cy="10008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C9E6F1C-61A2-4240-9E9F-28137CF959BB}"/>
              </a:ext>
            </a:extLst>
          </p:cNvPr>
          <p:cNvCxnSpPr>
            <a:cxnSpLocks/>
          </p:cNvCxnSpPr>
          <p:nvPr/>
        </p:nvCxnSpPr>
        <p:spPr>
          <a:xfrm>
            <a:off x="5369989" y="1145500"/>
            <a:ext cx="0" cy="10008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2AEF6FA-C1B2-4344-9A10-94758BFDE839}"/>
              </a:ext>
            </a:extLst>
          </p:cNvPr>
          <p:cNvCxnSpPr>
            <a:cxnSpLocks/>
          </p:cNvCxnSpPr>
          <p:nvPr/>
        </p:nvCxnSpPr>
        <p:spPr>
          <a:xfrm>
            <a:off x="6991324" y="1145500"/>
            <a:ext cx="0" cy="100080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859A370C-B258-4587-917F-C0CC8A03D54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6766" y="2111996"/>
            <a:ext cx="252000" cy="252000"/>
          </a:xfrm>
          <a:prstGeom prst="rect">
            <a:avLst/>
          </a:prstGeom>
        </p:spPr>
      </p:pic>
      <p:sp>
        <p:nvSpPr>
          <p:cNvPr id="61" name="Speech Bubble: Rectangle 60">
            <a:extLst>
              <a:ext uri="{FF2B5EF4-FFF2-40B4-BE49-F238E27FC236}">
                <a16:creationId xmlns:a16="http://schemas.microsoft.com/office/drawing/2014/main" id="{C335D7B8-7FD1-4F5C-9EFD-21113BB81907}"/>
              </a:ext>
            </a:extLst>
          </p:cNvPr>
          <p:cNvSpPr/>
          <p:nvPr/>
        </p:nvSpPr>
        <p:spPr>
          <a:xfrm>
            <a:off x="748766" y="1990513"/>
            <a:ext cx="728736" cy="154543"/>
          </a:xfrm>
          <a:prstGeom prst="wedgeRectCallout">
            <a:avLst>
              <a:gd name="adj1" fmla="val -57887"/>
              <a:gd name="adj2" fmla="val 114488"/>
            </a:avLst>
          </a:prstGeom>
          <a:solidFill>
            <a:schemeClr val="bg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We are here</a:t>
            </a:r>
          </a:p>
        </p:txBody>
      </p:sp>
      <p:sp>
        <p:nvSpPr>
          <p:cNvPr id="74" name="Rectangle 73">
            <a:extLst>
              <a:ext uri="{FF2B5EF4-FFF2-40B4-BE49-F238E27FC236}">
                <a16:creationId xmlns:a16="http://schemas.microsoft.com/office/drawing/2014/main" id="{48DDA451-5F34-45D3-A0D5-4D29E631A72A}"/>
              </a:ext>
            </a:extLst>
          </p:cNvPr>
          <p:cNvSpPr/>
          <p:nvPr/>
        </p:nvSpPr>
        <p:spPr>
          <a:xfrm>
            <a:off x="554320" y="3724220"/>
            <a:ext cx="8412440" cy="10756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7" name="Rectangle 76">
            <a:extLst>
              <a:ext uri="{FF2B5EF4-FFF2-40B4-BE49-F238E27FC236}">
                <a16:creationId xmlns:a16="http://schemas.microsoft.com/office/drawing/2014/main" id="{1D993906-15E0-4984-AC19-C20FEB9FC5AC}"/>
              </a:ext>
            </a:extLst>
          </p:cNvPr>
          <p:cNvSpPr/>
          <p:nvPr/>
        </p:nvSpPr>
        <p:spPr>
          <a:xfrm>
            <a:off x="554320" y="3786160"/>
            <a:ext cx="2145472" cy="684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GB" sz="1000" b="1" dirty="0">
                <a:solidFill>
                  <a:schemeClr val="tx1"/>
                </a:solidFill>
              </a:rPr>
              <a:t>Suitability requirements</a:t>
            </a:r>
          </a:p>
          <a:p>
            <a:pPr marL="171450" indent="-171450">
              <a:buFont typeface="Arial" panose="020B0604020202020204" pitchFamily="34" charset="0"/>
              <a:buChar char="•"/>
            </a:pPr>
            <a:r>
              <a:rPr lang="en-GB" sz="900" dirty="0">
                <a:solidFill>
                  <a:schemeClr val="tx1"/>
                </a:solidFill>
              </a:rPr>
              <a:t>Operating constraints (availability, reliability, temperature regime…)</a:t>
            </a:r>
          </a:p>
          <a:p>
            <a:pPr marL="171450" indent="-171450">
              <a:buFont typeface="Arial" panose="020B0604020202020204" pitchFamily="34" charset="0"/>
              <a:buChar char="•"/>
            </a:pPr>
            <a:r>
              <a:rPr lang="en-GB" sz="900" dirty="0">
                <a:solidFill>
                  <a:schemeClr val="tx1"/>
                </a:solidFill>
              </a:rPr>
              <a:t>Siting and layout requirements</a:t>
            </a:r>
            <a:endParaRPr lang="en-GB" sz="1050" dirty="0">
              <a:solidFill>
                <a:schemeClr val="tx1"/>
              </a:solidFill>
            </a:endParaRPr>
          </a:p>
          <a:p>
            <a:pPr algn="ctr"/>
            <a:endParaRPr lang="en-GB" sz="1000" b="1" dirty="0">
              <a:solidFill>
                <a:schemeClr val="tx1"/>
              </a:solidFill>
            </a:endParaRPr>
          </a:p>
        </p:txBody>
      </p:sp>
      <p:sp>
        <p:nvSpPr>
          <p:cNvPr id="80" name="Rectangle 79">
            <a:extLst>
              <a:ext uri="{FF2B5EF4-FFF2-40B4-BE49-F238E27FC236}">
                <a16:creationId xmlns:a16="http://schemas.microsoft.com/office/drawing/2014/main" id="{C88C685E-3517-4B4B-8730-21CE4580F3A4}"/>
              </a:ext>
            </a:extLst>
          </p:cNvPr>
          <p:cNvSpPr/>
          <p:nvPr/>
        </p:nvSpPr>
        <p:spPr>
          <a:xfrm>
            <a:off x="2622894" y="3786160"/>
            <a:ext cx="1980000" cy="684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GB" sz="1000" b="1" dirty="0">
                <a:solidFill>
                  <a:schemeClr val="tx1"/>
                </a:solidFill>
              </a:rPr>
              <a:t>SMR design screening</a:t>
            </a:r>
            <a:endParaRPr lang="en-GB" sz="800" b="1" dirty="0">
              <a:solidFill>
                <a:schemeClr val="tx1"/>
              </a:solidFill>
            </a:endParaRPr>
          </a:p>
          <a:p>
            <a:pPr marL="171450" indent="-171450">
              <a:buFont typeface="Arial" panose="020B0604020202020204" pitchFamily="34" charset="0"/>
              <a:buChar char="•"/>
            </a:pPr>
            <a:r>
              <a:rPr lang="en-GB" sz="900" dirty="0">
                <a:solidFill>
                  <a:schemeClr val="tx1"/>
                </a:solidFill>
              </a:rPr>
              <a:t>Compatibility with requirements</a:t>
            </a:r>
          </a:p>
          <a:p>
            <a:pPr marL="171450" indent="-171450">
              <a:buFont typeface="Arial" panose="020B0604020202020204" pitchFamily="34" charset="0"/>
              <a:buChar char="•"/>
            </a:pPr>
            <a:r>
              <a:rPr lang="en-US" sz="900" dirty="0">
                <a:solidFill>
                  <a:schemeClr val="tx1"/>
                </a:solidFill>
              </a:rPr>
              <a:t>Candidate or representative design selection</a:t>
            </a:r>
            <a:endParaRPr lang="en-GB" sz="1050" dirty="0">
              <a:solidFill>
                <a:schemeClr val="tx1"/>
              </a:solidFill>
            </a:endParaRPr>
          </a:p>
        </p:txBody>
      </p:sp>
      <p:sp>
        <p:nvSpPr>
          <p:cNvPr id="81" name="Rectangle 80">
            <a:extLst>
              <a:ext uri="{FF2B5EF4-FFF2-40B4-BE49-F238E27FC236}">
                <a16:creationId xmlns:a16="http://schemas.microsoft.com/office/drawing/2014/main" id="{6403314D-1AF6-40B0-9B0B-6C850D0799A7}"/>
              </a:ext>
            </a:extLst>
          </p:cNvPr>
          <p:cNvSpPr/>
          <p:nvPr/>
        </p:nvSpPr>
        <p:spPr>
          <a:xfrm>
            <a:off x="4844883" y="3786160"/>
            <a:ext cx="2060906" cy="684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GB" sz="1000" b="1" dirty="0">
                <a:solidFill>
                  <a:schemeClr val="tx1"/>
                </a:solidFill>
              </a:rPr>
              <a:t>System integration</a:t>
            </a:r>
          </a:p>
          <a:p>
            <a:pPr marL="171450" indent="-171450">
              <a:buFont typeface="Arial" panose="020B0604020202020204" pitchFamily="34" charset="0"/>
              <a:buChar char="•"/>
            </a:pPr>
            <a:r>
              <a:rPr lang="en-GB" sz="900" dirty="0">
                <a:solidFill>
                  <a:schemeClr val="tx1"/>
                </a:solidFill>
              </a:rPr>
              <a:t>Technical interface management</a:t>
            </a:r>
          </a:p>
          <a:p>
            <a:pPr marL="171450" indent="-171450">
              <a:buFont typeface="Arial" panose="020B0604020202020204" pitchFamily="34" charset="0"/>
              <a:buChar char="•"/>
            </a:pPr>
            <a:r>
              <a:rPr lang="en-GB" sz="900" dirty="0">
                <a:solidFill>
                  <a:schemeClr val="tx1"/>
                </a:solidFill>
              </a:rPr>
              <a:t>Site specific layout influence</a:t>
            </a:r>
            <a:endParaRPr lang="en-GB" sz="1050" dirty="0">
              <a:solidFill>
                <a:schemeClr val="tx1"/>
              </a:solidFill>
            </a:endParaRPr>
          </a:p>
        </p:txBody>
      </p:sp>
      <p:sp>
        <p:nvSpPr>
          <p:cNvPr id="82" name="Rectangle 81">
            <a:extLst>
              <a:ext uri="{FF2B5EF4-FFF2-40B4-BE49-F238E27FC236}">
                <a16:creationId xmlns:a16="http://schemas.microsoft.com/office/drawing/2014/main" id="{621F9EAC-F46C-4802-8851-015944AE02D0}"/>
              </a:ext>
            </a:extLst>
          </p:cNvPr>
          <p:cNvSpPr/>
          <p:nvPr/>
        </p:nvSpPr>
        <p:spPr>
          <a:xfrm>
            <a:off x="6909027" y="3786160"/>
            <a:ext cx="2057733" cy="684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GB" sz="1000" b="1" dirty="0">
                <a:solidFill>
                  <a:schemeClr val="tx1"/>
                </a:solidFill>
              </a:rPr>
              <a:t>Business case demonstration</a:t>
            </a:r>
          </a:p>
          <a:p>
            <a:pPr marL="171450" indent="-171450">
              <a:buFont typeface="Arial" panose="020B0604020202020204" pitchFamily="34" charset="0"/>
              <a:buChar char="•"/>
            </a:pPr>
            <a:r>
              <a:rPr lang="en-GB" sz="900" dirty="0">
                <a:solidFill>
                  <a:schemeClr val="tx1"/>
                </a:solidFill>
              </a:rPr>
              <a:t>Stakeholders structure</a:t>
            </a:r>
          </a:p>
          <a:p>
            <a:pPr marL="171450" indent="-171450">
              <a:buFont typeface="Arial" panose="020B0604020202020204" pitchFamily="34" charset="0"/>
              <a:buChar char="•"/>
            </a:pPr>
            <a:r>
              <a:rPr lang="en-GB" sz="900" dirty="0">
                <a:solidFill>
                  <a:schemeClr val="tx1"/>
                </a:solidFill>
              </a:rPr>
              <a:t>Offtake strategy</a:t>
            </a:r>
          </a:p>
          <a:p>
            <a:pPr marL="171450" indent="-171450">
              <a:buFont typeface="Arial" panose="020B0604020202020204" pitchFamily="34" charset="0"/>
              <a:buChar char="•"/>
            </a:pPr>
            <a:r>
              <a:rPr lang="en-GB" sz="900" dirty="0">
                <a:solidFill>
                  <a:schemeClr val="tx1"/>
                </a:solidFill>
              </a:rPr>
              <a:t>Finance &amp; premium opportunities</a:t>
            </a:r>
          </a:p>
          <a:p>
            <a:pPr algn="ctr"/>
            <a:endParaRPr lang="en-GB" sz="1000" b="1" dirty="0">
              <a:solidFill>
                <a:schemeClr val="tx1"/>
              </a:solidFill>
            </a:endParaRPr>
          </a:p>
        </p:txBody>
      </p:sp>
      <p:sp>
        <p:nvSpPr>
          <p:cNvPr id="83" name="Rectangle 82">
            <a:extLst>
              <a:ext uri="{FF2B5EF4-FFF2-40B4-BE49-F238E27FC236}">
                <a16:creationId xmlns:a16="http://schemas.microsoft.com/office/drawing/2014/main" id="{33EB230B-C132-4836-97DE-16D45C12BD2B}"/>
              </a:ext>
            </a:extLst>
          </p:cNvPr>
          <p:cNvSpPr/>
          <p:nvPr/>
        </p:nvSpPr>
        <p:spPr>
          <a:xfrm rot="16200000">
            <a:off x="-135594" y="4037054"/>
            <a:ext cx="841666"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a:t>Activities</a:t>
            </a:r>
          </a:p>
        </p:txBody>
      </p:sp>
      <p:sp>
        <p:nvSpPr>
          <p:cNvPr id="86" name="Rectangle 85">
            <a:extLst>
              <a:ext uri="{FF2B5EF4-FFF2-40B4-BE49-F238E27FC236}">
                <a16:creationId xmlns:a16="http://schemas.microsoft.com/office/drawing/2014/main" id="{1D9B4628-4926-4373-9FB5-8966492745DE}"/>
              </a:ext>
            </a:extLst>
          </p:cNvPr>
          <p:cNvSpPr/>
          <p:nvPr/>
        </p:nvSpPr>
        <p:spPr>
          <a:xfrm rot="16200000">
            <a:off x="-351037" y="2907956"/>
            <a:ext cx="1271827"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a:t>Deliverables</a:t>
            </a:r>
          </a:p>
        </p:txBody>
      </p:sp>
      <p:sp>
        <p:nvSpPr>
          <p:cNvPr id="88" name="Rectangle 87">
            <a:extLst>
              <a:ext uri="{FF2B5EF4-FFF2-40B4-BE49-F238E27FC236}">
                <a16:creationId xmlns:a16="http://schemas.microsoft.com/office/drawing/2014/main" id="{A464E0D3-5CC7-48E8-B4A9-C002CB8E1465}"/>
              </a:ext>
            </a:extLst>
          </p:cNvPr>
          <p:cNvSpPr/>
          <p:nvPr/>
        </p:nvSpPr>
        <p:spPr>
          <a:xfrm>
            <a:off x="539026" y="2891324"/>
            <a:ext cx="1728718" cy="684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Wingdings" panose="05000000000000000000" pitchFamily="2" charset="2"/>
              <a:buChar char="ü"/>
            </a:pPr>
            <a:r>
              <a:rPr lang="en-GB" sz="900" dirty="0">
                <a:solidFill>
                  <a:schemeClr val="tx1"/>
                </a:solidFill>
              </a:rPr>
              <a:t>Master Plans</a:t>
            </a:r>
          </a:p>
          <a:p>
            <a:pPr marL="171450" indent="-171450">
              <a:buFont typeface="Wingdings" panose="05000000000000000000" pitchFamily="2" charset="2"/>
              <a:buChar char="ü"/>
            </a:pPr>
            <a:r>
              <a:rPr lang="en-GB" sz="900" dirty="0">
                <a:solidFill>
                  <a:schemeClr val="tx1"/>
                </a:solidFill>
              </a:rPr>
              <a:t>Candidate sites</a:t>
            </a:r>
          </a:p>
          <a:p>
            <a:pPr marL="171450" indent="-171450">
              <a:buFont typeface="Wingdings" panose="05000000000000000000" pitchFamily="2" charset="2"/>
              <a:buChar char="q"/>
            </a:pPr>
            <a:r>
              <a:rPr lang="en-GB" sz="900" dirty="0">
                <a:solidFill>
                  <a:schemeClr val="tx1"/>
                </a:solidFill>
              </a:rPr>
              <a:t>Inception report</a:t>
            </a:r>
          </a:p>
          <a:p>
            <a:pPr marL="171450" indent="-171450">
              <a:buFont typeface="Wingdings" panose="05000000000000000000" pitchFamily="2" charset="2"/>
              <a:buChar char="q"/>
            </a:pPr>
            <a:r>
              <a:rPr lang="en-GB" sz="900" dirty="0">
                <a:solidFill>
                  <a:schemeClr val="tx1"/>
                </a:solidFill>
              </a:rPr>
              <a:t>Stage-gated delivery plan</a:t>
            </a:r>
          </a:p>
        </p:txBody>
      </p:sp>
      <p:pic>
        <p:nvPicPr>
          <p:cNvPr id="91" name="Graphic 90" descr="Magnifying glass with solid fill">
            <a:extLst>
              <a:ext uri="{FF2B5EF4-FFF2-40B4-BE49-F238E27FC236}">
                <a16:creationId xmlns:a16="http://schemas.microsoft.com/office/drawing/2014/main" id="{C0694CD8-4313-4B04-A6D5-9C015F962E2C}"/>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553475" y="3172108"/>
            <a:ext cx="180000" cy="180000"/>
          </a:xfrm>
          <a:prstGeom prst="rect">
            <a:avLst/>
          </a:prstGeom>
        </p:spPr>
      </p:pic>
      <p:pic>
        <p:nvPicPr>
          <p:cNvPr id="47" name="Graphic 46" descr="Magnifying glass with solid fill">
            <a:extLst>
              <a:ext uri="{FF2B5EF4-FFF2-40B4-BE49-F238E27FC236}">
                <a16:creationId xmlns:a16="http://schemas.microsoft.com/office/drawing/2014/main" id="{4CF609E6-DCCB-4382-85B7-9DC672BB4403}"/>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68766" y="3822114"/>
            <a:ext cx="180000" cy="180000"/>
          </a:xfrm>
          <a:prstGeom prst="rect">
            <a:avLst/>
          </a:prstGeom>
        </p:spPr>
      </p:pic>
    </p:spTree>
    <p:extLst>
      <p:ext uri="{BB962C8B-B14F-4D97-AF65-F5344CB8AC3E}">
        <p14:creationId xmlns:p14="http://schemas.microsoft.com/office/powerpoint/2010/main" val="184902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6D6D58EC-4AA3-45AD-9DA6-8EF605918CA5}"/>
              </a:ext>
            </a:extLst>
          </p:cNvPr>
          <p:cNvPicPr>
            <a:picLocks noGrp="1" noChangeAspect="1"/>
          </p:cNvPicPr>
          <p:nvPr>
            <p:ph type="pic" sz="quarter" idx="25"/>
          </p:nvPr>
        </p:nvPicPr>
        <p:blipFill>
          <a:blip r:embed="rId3">
            <a:extLst>
              <a:ext uri="{28A0092B-C50C-407E-A947-70E740481C1C}">
                <a14:useLocalDpi xmlns:a14="http://schemas.microsoft.com/office/drawing/2010/main" val="0"/>
              </a:ext>
            </a:extLst>
          </a:blip>
          <a:srcRect t="6784" b="6784"/>
          <a:stretch>
            <a:fillRect/>
          </a:stretch>
        </p:blipFill>
        <p:spPr/>
      </p:pic>
      <p:pic>
        <p:nvPicPr>
          <p:cNvPr id="15" name="Picture Placeholder 10">
            <a:extLst>
              <a:ext uri="{FF2B5EF4-FFF2-40B4-BE49-F238E27FC236}">
                <a16:creationId xmlns:a16="http://schemas.microsoft.com/office/drawing/2014/main" id="{63B6867E-96B4-40B6-995F-E25F68C120AE}"/>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rcRect l="2904" t="11215" r="44435" b="11502"/>
          <a:stretch/>
        </p:blipFill>
        <p:spPr bwMode="gray">
          <a:xfrm>
            <a:off x="265478" y="263029"/>
            <a:ext cx="4815342" cy="4617442"/>
          </a:xfrm>
          <a:prstGeom prst="rect">
            <a:avLst/>
          </a:prstGeom>
          <a:solidFill>
            <a:schemeClr val="bg1"/>
          </a:solidFill>
        </p:spPr>
      </p:pic>
      <p:sp>
        <p:nvSpPr>
          <p:cNvPr id="4" name="Content Placeholder 3">
            <a:extLst>
              <a:ext uri="{FF2B5EF4-FFF2-40B4-BE49-F238E27FC236}">
                <a16:creationId xmlns:a16="http://schemas.microsoft.com/office/drawing/2014/main" id="{DFE11E43-3E51-465D-B94A-51AAB597E76B}"/>
              </a:ext>
            </a:extLst>
          </p:cNvPr>
          <p:cNvSpPr>
            <a:spLocks noGrp="1"/>
          </p:cNvSpPr>
          <p:nvPr>
            <p:ph idx="1"/>
          </p:nvPr>
        </p:nvSpPr>
        <p:spPr/>
        <p:txBody>
          <a:bodyPr/>
          <a:lstStyle/>
          <a:p>
            <a:pPr marL="0" indent="0">
              <a:buNone/>
            </a:pPr>
            <a:r>
              <a:rPr lang="en-GB" dirty="0"/>
              <a:t>Sites assessment of two coal power plants in Poland for suitability of retrofitting with SMR solution</a:t>
            </a:r>
          </a:p>
        </p:txBody>
      </p:sp>
      <p:sp>
        <p:nvSpPr>
          <p:cNvPr id="5" name="Title 4">
            <a:extLst>
              <a:ext uri="{FF2B5EF4-FFF2-40B4-BE49-F238E27FC236}">
                <a16:creationId xmlns:a16="http://schemas.microsoft.com/office/drawing/2014/main" id="{0EFB6404-7EC0-46A6-AC8D-73EFBC3742EF}"/>
              </a:ext>
            </a:extLst>
          </p:cNvPr>
          <p:cNvSpPr>
            <a:spLocks noGrp="1"/>
          </p:cNvSpPr>
          <p:nvPr>
            <p:ph type="title"/>
          </p:nvPr>
        </p:nvSpPr>
        <p:spPr/>
        <p:txBody>
          <a:bodyPr/>
          <a:lstStyle/>
          <a:p>
            <a:r>
              <a:rPr lang="en-GB" dirty="0"/>
              <a:t>Coal retrofit with SMR in Poland</a:t>
            </a:r>
          </a:p>
        </p:txBody>
      </p:sp>
      <p:sp>
        <p:nvSpPr>
          <p:cNvPr id="7" name="Date Placeholder 6">
            <a:extLst>
              <a:ext uri="{FF2B5EF4-FFF2-40B4-BE49-F238E27FC236}">
                <a16:creationId xmlns:a16="http://schemas.microsoft.com/office/drawing/2014/main" id="{121AFBA0-9880-4130-8FCA-F44E80AC8582}"/>
              </a:ext>
            </a:extLst>
          </p:cNvPr>
          <p:cNvSpPr>
            <a:spLocks noGrp="1"/>
          </p:cNvSpPr>
          <p:nvPr>
            <p:ph type="dt" sz="half" idx="36"/>
          </p:nvPr>
        </p:nvSpPr>
        <p:spPr/>
        <p:txBody>
          <a:bodyPr/>
          <a:lstStyle/>
          <a:p>
            <a:pPr algn="l"/>
            <a:r>
              <a:rPr lang="en-US"/>
              <a:t>29/07/2021</a:t>
            </a:r>
            <a:endParaRPr lang="en-US" dirty="0"/>
          </a:p>
        </p:txBody>
      </p:sp>
      <p:sp>
        <p:nvSpPr>
          <p:cNvPr id="8" name="Footer Placeholder 7">
            <a:extLst>
              <a:ext uri="{FF2B5EF4-FFF2-40B4-BE49-F238E27FC236}">
                <a16:creationId xmlns:a16="http://schemas.microsoft.com/office/drawing/2014/main" id="{600B1901-DA8A-4C2C-95CB-5A3C27E5199A}"/>
              </a:ext>
            </a:extLst>
          </p:cNvPr>
          <p:cNvSpPr>
            <a:spLocks noGrp="1"/>
          </p:cNvSpPr>
          <p:nvPr>
            <p:ph type="ftr" sz="quarter" idx="37"/>
          </p:nvPr>
        </p:nvSpPr>
        <p:spPr/>
        <p:txBody>
          <a:bodyPr/>
          <a:lstStyle/>
          <a:p>
            <a:r>
              <a:rPr lang="en-US"/>
              <a:t>OECD-NEA | Market Insights on SMR as a Solution for Market Applications</a:t>
            </a:r>
            <a:endParaRPr lang="en-US" dirty="0"/>
          </a:p>
        </p:txBody>
      </p:sp>
      <p:sp>
        <p:nvSpPr>
          <p:cNvPr id="9" name="Slide Number Placeholder 8">
            <a:extLst>
              <a:ext uri="{FF2B5EF4-FFF2-40B4-BE49-F238E27FC236}">
                <a16:creationId xmlns:a16="http://schemas.microsoft.com/office/drawing/2014/main" id="{3E011103-F572-4ECF-8CB7-A3EF00471D89}"/>
              </a:ext>
            </a:extLst>
          </p:cNvPr>
          <p:cNvSpPr>
            <a:spLocks noGrp="1"/>
          </p:cNvSpPr>
          <p:nvPr>
            <p:ph type="sldNum" sz="quarter" idx="38"/>
          </p:nvPr>
        </p:nvSpPr>
        <p:spPr/>
        <p:txBody>
          <a:bodyPr/>
          <a:lstStyle/>
          <a:p>
            <a:fld id="{733122C9-A0B9-462F-8757-0847AD287B63}" type="slidenum">
              <a:rPr lang="en-US" smtClean="0"/>
              <a:pPr/>
              <a:t>8</a:t>
            </a:fld>
            <a:endParaRPr lang="en-US" dirty="0"/>
          </a:p>
        </p:txBody>
      </p:sp>
      <p:sp>
        <p:nvSpPr>
          <p:cNvPr id="13" name="L-shape 13">
            <a:extLst>
              <a:ext uri="{FF2B5EF4-FFF2-40B4-BE49-F238E27FC236}">
                <a16:creationId xmlns:a16="http://schemas.microsoft.com/office/drawing/2014/main" id="{C7E36BA3-B81B-4F7E-BFD7-CE390F863BDA}"/>
              </a:ext>
            </a:extLst>
          </p:cNvPr>
          <p:cNvSpPr/>
          <p:nvPr/>
        </p:nvSpPr>
        <p:spPr>
          <a:xfrm rot="5400000">
            <a:off x="265689" y="262819"/>
            <a:ext cx="540428" cy="540849"/>
          </a:xfrm>
          <a:prstGeom prst="corner">
            <a:avLst>
              <a:gd name="adj1" fmla="val 32977"/>
              <a:gd name="adj2" fmla="val 33563"/>
            </a:avLst>
          </a:prstGeom>
          <a:solidFill>
            <a:srgbClr val="003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4" name="L-shape 15">
            <a:extLst>
              <a:ext uri="{FF2B5EF4-FFF2-40B4-BE49-F238E27FC236}">
                <a16:creationId xmlns:a16="http://schemas.microsoft.com/office/drawing/2014/main" id="{A540DD5F-89BB-458D-A46E-D8A300102B3A}"/>
              </a:ext>
            </a:extLst>
          </p:cNvPr>
          <p:cNvSpPr/>
          <p:nvPr/>
        </p:nvSpPr>
        <p:spPr>
          <a:xfrm rot="5400000" flipH="1" flipV="1">
            <a:off x="4540182" y="4339832"/>
            <a:ext cx="540428" cy="540849"/>
          </a:xfrm>
          <a:prstGeom prst="corner">
            <a:avLst>
              <a:gd name="adj1" fmla="val 32977"/>
              <a:gd name="adj2" fmla="val 33563"/>
            </a:avLst>
          </a:prstGeom>
          <a:solidFill>
            <a:srgbClr val="003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graphicFrame>
        <p:nvGraphicFramePr>
          <p:cNvPr id="16" name="Table Placeholder 11">
            <a:extLst>
              <a:ext uri="{FF2B5EF4-FFF2-40B4-BE49-F238E27FC236}">
                <a16:creationId xmlns:a16="http://schemas.microsoft.com/office/drawing/2014/main" id="{6D541525-6F0F-4BA5-8009-80FE67EE2786}"/>
              </a:ext>
            </a:extLst>
          </p:cNvPr>
          <p:cNvGraphicFramePr>
            <a:graphicFrameLocks noGrp="1"/>
          </p:cNvGraphicFramePr>
          <p:nvPr>
            <p:ph type="tbl" sz="quarter" idx="29"/>
          </p:nvPr>
        </p:nvGraphicFramePr>
        <p:xfrm>
          <a:off x="793750" y="2244725"/>
          <a:ext cx="3706812" cy="2583180"/>
        </p:xfrm>
        <a:graphic>
          <a:graphicData uri="http://schemas.openxmlformats.org/drawingml/2006/table">
            <a:tbl>
              <a:tblPr firstRow="1" bandRow="1">
                <a:tableStyleId>{5C22544A-7EE6-4342-B048-85BDC9FD1C3A}</a:tableStyleId>
              </a:tblPr>
              <a:tblGrid>
                <a:gridCol w="871764">
                  <a:extLst>
                    <a:ext uri="{9D8B030D-6E8A-4147-A177-3AD203B41FA5}">
                      <a16:colId xmlns:a16="http://schemas.microsoft.com/office/drawing/2014/main" val="1841998681"/>
                    </a:ext>
                  </a:extLst>
                </a:gridCol>
                <a:gridCol w="2835048">
                  <a:extLst>
                    <a:ext uri="{9D8B030D-6E8A-4147-A177-3AD203B41FA5}">
                      <a16:colId xmlns:a16="http://schemas.microsoft.com/office/drawing/2014/main" val="1028662381"/>
                    </a:ext>
                  </a:extLst>
                </a:gridCol>
              </a:tblGrid>
              <a:tr h="235131">
                <a:tc>
                  <a:txBody>
                    <a:bodyPr/>
                    <a:lstStyle/>
                    <a:p>
                      <a:pPr>
                        <a:lnSpc>
                          <a:spcPct val="90000"/>
                        </a:lnSpc>
                        <a:spcBef>
                          <a:spcPts val="100"/>
                        </a:spcBef>
                      </a:pPr>
                      <a:r>
                        <a:rPr lang="en-US" sz="900" b="0" cap="all" baseline="0" dirty="0">
                          <a:solidFill>
                            <a:schemeClr val="bg1"/>
                          </a:solidFill>
                          <a:latin typeface="+mn-lt"/>
                        </a:rPr>
                        <a:t>Client</a:t>
                      </a:r>
                    </a:p>
                  </a:txBody>
                  <a:tcPr marL="0" marR="71234"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90000"/>
                        </a:lnSpc>
                        <a:spcBef>
                          <a:spcPts val="100"/>
                        </a:spcBef>
                      </a:pPr>
                      <a:r>
                        <a:rPr lang="pt-BR" sz="1000" b="0" dirty="0">
                          <a:solidFill>
                            <a:schemeClr val="bg1"/>
                          </a:solidFill>
                          <a:latin typeface="+mj-lt"/>
                        </a:rPr>
                        <a:t>Synthos Green Energy SA</a:t>
                      </a:r>
                      <a:endParaRPr lang="en-US" sz="1000" b="0" dirty="0">
                        <a:solidFill>
                          <a:schemeClr val="bg1"/>
                        </a:solidFill>
                        <a:latin typeface="+mj-lt"/>
                      </a:endParaRPr>
                    </a:p>
                  </a:txBody>
                  <a:tcPr marL="89154"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9795879"/>
                  </a:ext>
                </a:extLst>
              </a:tr>
              <a:tr h="235132">
                <a:tc>
                  <a:txBody>
                    <a:bodyPr/>
                    <a:lstStyle/>
                    <a:p>
                      <a:pPr>
                        <a:lnSpc>
                          <a:spcPct val="90000"/>
                        </a:lnSpc>
                        <a:spcBef>
                          <a:spcPts val="100"/>
                        </a:spcBef>
                      </a:pPr>
                      <a:r>
                        <a:rPr lang="en-US" sz="900" b="0" cap="all" baseline="0" dirty="0">
                          <a:solidFill>
                            <a:schemeClr val="bg1"/>
                          </a:solidFill>
                          <a:latin typeface="+mn-lt"/>
                        </a:rPr>
                        <a:t>Location</a:t>
                      </a:r>
                    </a:p>
                  </a:txBody>
                  <a:tcPr marL="0" marR="71234"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90000"/>
                        </a:lnSpc>
                        <a:spcBef>
                          <a:spcPts val="100"/>
                        </a:spcBef>
                      </a:pPr>
                      <a:r>
                        <a:rPr lang="pt-BR" sz="1000" b="0" dirty="0" err="1">
                          <a:solidFill>
                            <a:schemeClr val="bg1"/>
                          </a:solidFill>
                          <a:latin typeface="+mj-lt"/>
                        </a:rPr>
                        <a:t>Poland</a:t>
                      </a:r>
                      <a:endParaRPr lang="en-US" sz="1000" b="0" dirty="0">
                        <a:solidFill>
                          <a:schemeClr val="bg1"/>
                        </a:solidFill>
                        <a:latin typeface="+mj-lt"/>
                      </a:endParaRPr>
                    </a:p>
                  </a:txBody>
                  <a:tcPr marL="89154"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4671594"/>
                  </a:ext>
                </a:extLst>
              </a:tr>
              <a:tr h="215537">
                <a:tc>
                  <a:txBody>
                    <a:bodyPr/>
                    <a:lstStyle/>
                    <a:p>
                      <a:pPr>
                        <a:lnSpc>
                          <a:spcPct val="90000"/>
                        </a:lnSpc>
                        <a:spcBef>
                          <a:spcPts val="100"/>
                        </a:spcBef>
                      </a:pPr>
                      <a:r>
                        <a:rPr lang="en-US" sz="900" b="0" cap="all" baseline="0" dirty="0">
                          <a:solidFill>
                            <a:schemeClr val="bg1"/>
                          </a:solidFill>
                          <a:latin typeface="+mn-lt"/>
                        </a:rPr>
                        <a:t>Period</a:t>
                      </a:r>
                    </a:p>
                  </a:txBody>
                  <a:tcPr marL="0" marR="7123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90000"/>
                        </a:lnSpc>
                        <a:spcBef>
                          <a:spcPts val="100"/>
                        </a:spcBef>
                      </a:pPr>
                      <a:r>
                        <a:rPr lang="pt-BR" sz="1000" b="0" dirty="0">
                          <a:solidFill>
                            <a:schemeClr val="bg1"/>
                          </a:solidFill>
                          <a:latin typeface="+mj-lt"/>
                        </a:rPr>
                        <a:t>2020 – </a:t>
                      </a:r>
                      <a:r>
                        <a:rPr lang="pt-BR" sz="1000" b="0" dirty="0" err="1">
                          <a:solidFill>
                            <a:schemeClr val="bg1"/>
                          </a:solidFill>
                          <a:latin typeface="+mj-lt"/>
                        </a:rPr>
                        <a:t>on-going</a:t>
                      </a:r>
                      <a:endParaRPr lang="en-US" sz="1000" b="0" dirty="0">
                        <a:solidFill>
                          <a:schemeClr val="bg1"/>
                        </a:solidFill>
                        <a:latin typeface="+mj-lt"/>
                      </a:endParaRPr>
                    </a:p>
                  </a:txBody>
                  <a:tcPr marL="89154"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3116222"/>
                  </a:ext>
                </a:extLst>
              </a:tr>
              <a:tr h="0">
                <a:tc>
                  <a:txBody>
                    <a:bodyPr/>
                    <a:lstStyle/>
                    <a:p>
                      <a:pPr>
                        <a:lnSpc>
                          <a:spcPct val="90000"/>
                        </a:lnSpc>
                        <a:spcBef>
                          <a:spcPts val="100"/>
                        </a:spcBef>
                      </a:pPr>
                      <a:r>
                        <a:rPr lang="en-US" sz="900" b="0" cap="all" baseline="0" dirty="0">
                          <a:solidFill>
                            <a:schemeClr val="bg1"/>
                          </a:solidFill>
                          <a:latin typeface="+mn-lt"/>
                        </a:rPr>
                        <a:t>Services provided</a:t>
                      </a:r>
                    </a:p>
                  </a:txBody>
                  <a:tcPr marL="0" marR="7123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8" rtl="0" eaLnBrk="1" fontAlgn="auto" latinLnBrk="0" hangingPunct="1">
                        <a:lnSpc>
                          <a:spcPct val="100000"/>
                        </a:lnSpc>
                        <a:spcBef>
                          <a:spcPts val="0"/>
                        </a:spcBef>
                        <a:spcAft>
                          <a:spcPts val="300"/>
                        </a:spcAft>
                        <a:buClrTx/>
                        <a:buSzTx/>
                        <a:buFontTx/>
                        <a:buNone/>
                        <a:tabLst>
                          <a:tab pos="1617623" algn="l"/>
                        </a:tabLst>
                        <a:defRPr/>
                      </a:pPr>
                      <a:r>
                        <a:rPr kumimoji="0" lang="en-US" sz="1000" b="0" i="0" u="none" strike="noStrike" kern="1200" cap="none" spc="0" normalizeH="0" baseline="0" noProof="0" dirty="0">
                          <a:ln>
                            <a:noFill/>
                          </a:ln>
                          <a:solidFill>
                            <a:schemeClr val="bg1"/>
                          </a:solidFill>
                          <a:effectLst/>
                          <a:uLnTx/>
                          <a:uFillTx/>
                          <a:latin typeface="+mj-lt"/>
                          <a:ea typeface="+mn-ea"/>
                          <a:cs typeface="+mn-cs"/>
                        </a:rPr>
                        <a:t>Site description - First assessment of site suitability</a:t>
                      </a:r>
                    </a:p>
                    <a:p>
                      <a:pPr marL="0" marR="0" lvl="0" indent="0" algn="l" defTabSz="914378" rtl="0" eaLnBrk="1" fontAlgn="auto" latinLnBrk="0" hangingPunct="1">
                        <a:lnSpc>
                          <a:spcPct val="100000"/>
                        </a:lnSpc>
                        <a:spcBef>
                          <a:spcPts val="0"/>
                        </a:spcBef>
                        <a:spcAft>
                          <a:spcPts val="300"/>
                        </a:spcAft>
                        <a:buClrTx/>
                        <a:buSzTx/>
                        <a:buFontTx/>
                        <a:buNone/>
                        <a:tabLst>
                          <a:tab pos="1617623" algn="l"/>
                        </a:tabLst>
                        <a:defRPr/>
                      </a:pPr>
                      <a:r>
                        <a:rPr kumimoji="0" lang="en-US" sz="1000" b="0" i="0" u="none" strike="noStrike" kern="1200" cap="none" spc="0" normalizeH="0" baseline="0" noProof="0" dirty="0">
                          <a:ln>
                            <a:noFill/>
                          </a:ln>
                          <a:solidFill>
                            <a:schemeClr val="bg1"/>
                          </a:solidFill>
                          <a:effectLst/>
                          <a:uLnTx/>
                          <a:uFillTx/>
                          <a:latin typeface="+mj-lt"/>
                          <a:ea typeface="+mn-ea"/>
                          <a:cs typeface="+mn-cs"/>
                        </a:rPr>
                        <a:t>Plant description - Understand and assess the existing plant:</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tab pos="1617623" algn="l"/>
                        </a:tabLst>
                        <a:defRPr/>
                      </a:pPr>
                      <a:r>
                        <a:rPr kumimoji="0" lang="en-US" sz="800" b="0" i="0" u="none" strike="noStrike" kern="1200" cap="none" spc="0" normalizeH="0" baseline="0" noProof="0" dirty="0">
                          <a:ln>
                            <a:noFill/>
                          </a:ln>
                          <a:solidFill>
                            <a:schemeClr val="bg1"/>
                          </a:solidFill>
                          <a:effectLst/>
                          <a:uLnTx/>
                          <a:uFillTx/>
                          <a:latin typeface="+mj-lt"/>
                          <a:ea typeface="+mn-ea"/>
                          <a:cs typeface="+mn-cs"/>
                        </a:rPr>
                        <a:t>Systems and components</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tab pos="1617623" algn="l"/>
                        </a:tabLst>
                        <a:defRPr/>
                      </a:pPr>
                      <a:r>
                        <a:rPr kumimoji="0" lang="en-US" sz="800" b="0" i="0" u="none" strike="noStrike" kern="1200" cap="none" spc="0" normalizeH="0" baseline="0" noProof="0" dirty="0">
                          <a:ln>
                            <a:noFill/>
                          </a:ln>
                          <a:solidFill>
                            <a:schemeClr val="bg1"/>
                          </a:solidFill>
                          <a:effectLst/>
                          <a:uLnTx/>
                          <a:uFillTx/>
                          <a:latin typeface="+mj-lt"/>
                          <a:ea typeface="+mn-ea"/>
                          <a:cs typeface="+mn-cs"/>
                        </a:rPr>
                        <a:t>Plant output and performance</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tab pos="1617623" algn="l"/>
                        </a:tabLst>
                        <a:defRPr/>
                      </a:pPr>
                      <a:r>
                        <a:rPr kumimoji="0" lang="en-US" sz="800" b="0" i="0" u="none" strike="noStrike" kern="1200" cap="none" spc="0" normalizeH="0" baseline="0" noProof="0" dirty="0">
                          <a:ln>
                            <a:noFill/>
                          </a:ln>
                          <a:solidFill>
                            <a:schemeClr val="bg1"/>
                          </a:solidFill>
                          <a:effectLst/>
                          <a:uLnTx/>
                          <a:uFillTx/>
                          <a:latin typeface="+mj-lt"/>
                          <a:ea typeface="+mn-ea"/>
                          <a:cs typeface="+mn-cs"/>
                        </a:rPr>
                        <a:t>Residual lifetime and environmental permits</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tab pos="1617623" algn="l"/>
                        </a:tabLst>
                        <a:defRPr/>
                      </a:pPr>
                      <a:r>
                        <a:rPr kumimoji="0" lang="en-US" sz="800" b="0" i="0" u="none" strike="noStrike" kern="1200" cap="none" spc="0" normalizeH="0" baseline="0" noProof="0" dirty="0">
                          <a:ln>
                            <a:noFill/>
                          </a:ln>
                          <a:solidFill>
                            <a:schemeClr val="bg1"/>
                          </a:solidFill>
                          <a:effectLst/>
                          <a:uLnTx/>
                          <a:uFillTx/>
                          <a:latin typeface="+mj-lt"/>
                          <a:ea typeface="+mn-ea"/>
                          <a:cs typeface="+mn-cs"/>
                        </a:rPr>
                        <a:t>Layout </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tab pos="1617623" algn="l"/>
                        </a:tabLst>
                        <a:defRPr/>
                      </a:pPr>
                      <a:r>
                        <a:rPr kumimoji="0" lang="en-US" sz="800" b="0" i="0" u="none" strike="noStrike" kern="1200" cap="none" spc="0" normalizeH="0" baseline="0" noProof="0" dirty="0">
                          <a:ln>
                            <a:noFill/>
                          </a:ln>
                          <a:solidFill>
                            <a:schemeClr val="bg1"/>
                          </a:solidFill>
                          <a:effectLst/>
                          <a:uLnTx/>
                          <a:uFillTx/>
                          <a:latin typeface="+mj-lt"/>
                          <a:ea typeface="+mn-ea"/>
                          <a:cs typeface="+mn-cs"/>
                        </a:rPr>
                        <a:t>End-User requirements and constraints </a:t>
                      </a:r>
                    </a:p>
                    <a:p>
                      <a:pPr marL="171450" marR="0" lvl="0" indent="-171450" algn="l" defTabSz="914378" rtl="0" eaLnBrk="1" fontAlgn="auto" latinLnBrk="0" hangingPunct="1">
                        <a:lnSpc>
                          <a:spcPct val="100000"/>
                        </a:lnSpc>
                        <a:spcBef>
                          <a:spcPts val="0"/>
                        </a:spcBef>
                        <a:spcAft>
                          <a:spcPts val="300"/>
                        </a:spcAft>
                        <a:buClrTx/>
                        <a:buSzTx/>
                        <a:buFont typeface="Arial" panose="020B0604020202020204" pitchFamily="34" charset="0"/>
                        <a:buChar char="•"/>
                        <a:tabLst>
                          <a:tab pos="1617623" algn="l"/>
                        </a:tabLst>
                        <a:defRPr/>
                      </a:pPr>
                      <a:endParaRPr kumimoji="0" lang="en-US" sz="1000" b="0" i="0" u="none" strike="noStrike" kern="1200" cap="none" spc="0" normalizeH="0" baseline="0" noProof="0" dirty="0">
                        <a:ln>
                          <a:noFill/>
                        </a:ln>
                        <a:solidFill>
                          <a:schemeClr val="bg1"/>
                        </a:solidFill>
                        <a:effectLst/>
                        <a:uLnTx/>
                        <a:uFillTx/>
                        <a:latin typeface="+mj-lt"/>
                        <a:ea typeface="+mn-ea"/>
                        <a:cs typeface="+mn-cs"/>
                      </a:endParaRPr>
                    </a:p>
                    <a:p>
                      <a:pPr marL="0" marR="0" lvl="0" indent="0" algn="l" defTabSz="914378" rtl="0" eaLnBrk="1" fontAlgn="auto" latinLnBrk="0" hangingPunct="1">
                        <a:lnSpc>
                          <a:spcPct val="100000"/>
                        </a:lnSpc>
                        <a:spcBef>
                          <a:spcPts val="0"/>
                        </a:spcBef>
                        <a:spcAft>
                          <a:spcPts val="300"/>
                        </a:spcAft>
                        <a:buClrTx/>
                        <a:buSzTx/>
                        <a:buFontTx/>
                        <a:buNone/>
                        <a:tabLst>
                          <a:tab pos="1617623" algn="l"/>
                        </a:tabLst>
                        <a:defRPr/>
                      </a:pPr>
                      <a:r>
                        <a:rPr kumimoji="0" lang="en-US" sz="900" b="0" i="0" u="none" strike="noStrike" kern="1200" cap="none" spc="0" normalizeH="0" baseline="0" noProof="0" dirty="0" err="1">
                          <a:ln>
                            <a:noFill/>
                          </a:ln>
                          <a:solidFill>
                            <a:schemeClr val="bg1"/>
                          </a:solidFill>
                          <a:effectLst/>
                          <a:uLnTx/>
                          <a:uFillTx/>
                          <a:latin typeface="+mj-lt"/>
                          <a:ea typeface="+mn-ea"/>
                          <a:cs typeface="+mn-cs"/>
                        </a:rPr>
                        <a:t>Scenarii</a:t>
                      </a:r>
                      <a:r>
                        <a:rPr kumimoji="0" lang="en-US" sz="900" b="0" i="0" u="none" strike="noStrike" kern="1200" cap="none" spc="0" normalizeH="0" baseline="0" noProof="0" dirty="0">
                          <a:ln>
                            <a:noFill/>
                          </a:ln>
                          <a:solidFill>
                            <a:schemeClr val="bg1"/>
                          </a:solidFill>
                          <a:effectLst/>
                          <a:uLnTx/>
                          <a:uFillTx/>
                          <a:latin typeface="+mj-lt"/>
                          <a:ea typeface="+mn-ea"/>
                          <a:cs typeface="+mn-cs"/>
                        </a:rPr>
                        <a:t> definition &amp; comparative assessment and recommendation for executable SMR solution</a:t>
                      </a:r>
                    </a:p>
                  </a:txBody>
                  <a:tcPr marL="89154"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75642236"/>
                  </a:ext>
                </a:extLst>
              </a:tr>
            </a:tbl>
          </a:graphicData>
        </a:graphic>
      </p:graphicFrame>
      <p:pic>
        <p:nvPicPr>
          <p:cNvPr id="12" name="Graphic 11">
            <a:extLst>
              <a:ext uri="{FF2B5EF4-FFF2-40B4-BE49-F238E27FC236}">
                <a16:creationId xmlns:a16="http://schemas.microsoft.com/office/drawing/2014/main" id="{D1688115-9C5E-4C14-9662-C6176F57500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66228" y="94496"/>
            <a:ext cx="288000" cy="288000"/>
          </a:xfrm>
          <a:prstGeom prst="rect">
            <a:avLst/>
          </a:prstGeom>
        </p:spPr>
      </p:pic>
    </p:spTree>
    <p:extLst>
      <p:ext uri="{BB962C8B-B14F-4D97-AF65-F5344CB8AC3E}">
        <p14:creationId xmlns:p14="http://schemas.microsoft.com/office/powerpoint/2010/main" val="1108379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5" descr="A picture containing outdoor, factory, sky, snow&#10;&#10;Description automatically generated">
            <a:extLst>
              <a:ext uri="{FF2B5EF4-FFF2-40B4-BE49-F238E27FC236}">
                <a16:creationId xmlns:a16="http://schemas.microsoft.com/office/drawing/2014/main" id="{FF490C0F-36B5-4B2F-83BE-0E6FA6F54A27}"/>
              </a:ext>
            </a:extLst>
          </p:cNvPr>
          <p:cNvPicPr>
            <a:picLocks noGrp="1" noChangeAspect="1"/>
          </p:cNvPicPr>
          <p:nvPr>
            <p:ph type="pic" sz="quarter" idx="25"/>
          </p:nvPr>
        </p:nvPicPr>
        <p:blipFill rotWithShape="1">
          <a:blip r:embed="rId2" cstate="print">
            <a:extLst>
              <a:ext uri="{28A0092B-C50C-407E-A947-70E740481C1C}">
                <a14:useLocalDpi xmlns:a14="http://schemas.microsoft.com/office/drawing/2010/main" val="0"/>
              </a:ext>
            </a:extLst>
          </a:blip>
          <a:srcRect t="8975" b="8975"/>
          <a:stretch/>
        </p:blipFill>
        <p:spPr>
          <a:xfrm>
            <a:off x="0" y="0"/>
            <a:ext cx="9144000" cy="5164138"/>
          </a:xfrm>
        </p:spPr>
      </p:pic>
      <p:pic>
        <p:nvPicPr>
          <p:cNvPr id="17" name="Picture Placeholder 5" descr="A picture containing outdoor, factory, sky, snow&#10;&#10;Description automatically generated">
            <a:extLst>
              <a:ext uri="{FF2B5EF4-FFF2-40B4-BE49-F238E27FC236}">
                <a16:creationId xmlns:a16="http://schemas.microsoft.com/office/drawing/2014/main" id="{795FB138-1AC5-4511-9704-61954DB35169}"/>
              </a:ext>
            </a:extLst>
          </p:cNvPr>
          <p:cNvPicPr>
            <a:picLocks noGrp="1" noChangeAspect="1"/>
          </p:cNvPicPr>
          <p:nvPr>
            <p:ph type="pic" sz="quarter" idx="25"/>
          </p:nvPr>
        </p:nvPicPr>
        <p:blipFill rotWithShape="1">
          <a:blip r:embed="rId2" cstate="print">
            <a:extLst>
              <a:ext uri="{28A0092B-C50C-407E-A947-70E740481C1C}">
                <a14:useLocalDpi xmlns:a14="http://schemas.microsoft.com/office/drawing/2010/main" val="0"/>
              </a:ext>
            </a:extLst>
          </a:blip>
          <a:srcRect t="8975" b="8975"/>
          <a:stretch/>
        </p:blipFill>
        <p:spPr>
          <a:xfrm>
            <a:off x="0" y="0"/>
            <a:ext cx="9144000" cy="5164138"/>
          </a:xfrm>
        </p:spPr>
      </p:pic>
      <p:sp>
        <p:nvSpPr>
          <p:cNvPr id="23" name="Rectangle 22">
            <a:extLst>
              <a:ext uri="{FF2B5EF4-FFF2-40B4-BE49-F238E27FC236}">
                <a16:creationId xmlns:a16="http://schemas.microsoft.com/office/drawing/2014/main" id="{C7C68875-3445-4812-BC92-F7B8A51B2014}"/>
              </a:ext>
            </a:extLst>
          </p:cNvPr>
          <p:cNvSpPr/>
          <p:nvPr/>
        </p:nvSpPr>
        <p:spPr>
          <a:xfrm>
            <a:off x="265481" y="263029"/>
            <a:ext cx="4815340" cy="4617442"/>
          </a:xfrm>
          <a:prstGeom prst="rect">
            <a:avLst/>
          </a:prstGeom>
          <a:solidFill>
            <a:schemeClr val="accent6">
              <a:lumMod val="7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 name="Content Placeholder 3">
            <a:extLst>
              <a:ext uri="{FF2B5EF4-FFF2-40B4-BE49-F238E27FC236}">
                <a16:creationId xmlns:a16="http://schemas.microsoft.com/office/drawing/2014/main" id="{EB54FDF6-4FD1-4592-BF4B-D232736FA3D0}"/>
              </a:ext>
            </a:extLst>
          </p:cNvPr>
          <p:cNvSpPr>
            <a:spLocks noGrp="1"/>
          </p:cNvSpPr>
          <p:nvPr>
            <p:ph idx="1"/>
          </p:nvPr>
        </p:nvSpPr>
        <p:spPr/>
        <p:txBody>
          <a:bodyPr/>
          <a:lstStyle/>
          <a:p>
            <a:pPr marL="0" indent="0">
              <a:buNone/>
            </a:pPr>
            <a:r>
              <a:rPr lang="en-US" dirty="0"/>
              <a:t>Pre-feasibility guidance for SMRs as an option to decarbonize two chemical production assets (US &amp; EU)</a:t>
            </a:r>
            <a:endParaRPr lang="en-GB" dirty="0"/>
          </a:p>
        </p:txBody>
      </p:sp>
      <p:sp>
        <p:nvSpPr>
          <p:cNvPr id="5" name="Title 4">
            <a:extLst>
              <a:ext uri="{FF2B5EF4-FFF2-40B4-BE49-F238E27FC236}">
                <a16:creationId xmlns:a16="http://schemas.microsoft.com/office/drawing/2014/main" id="{048DD3DC-BEEA-49E0-9DA8-0BFA00581094}"/>
              </a:ext>
            </a:extLst>
          </p:cNvPr>
          <p:cNvSpPr>
            <a:spLocks noGrp="1"/>
          </p:cNvSpPr>
          <p:nvPr>
            <p:ph type="title"/>
          </p:nvPr>
        </p:nvSpPr>
        <p:spPr/>
        <p:txBody>
          <a:bodyPr/>
          <a:lstStyle/>
          <a:p>
            <a:r>
              <a:rPr lang="en-US" sz="2000" dirty="0"/>
              <a:t>Small Modular Reactor Pre-feasibility for Industrial Applications</a:t>
            </a:r>
          </a:p>
        </p:txBody>
      </p:sp>
      <p:graphicFrame>
        <p:nvGraphicFramePr>
          <p:cNvPr id="13" name="Table Placeholder 11">
            <a:extLst>
              <a:ext uri="{FF2B5EF4-FFF2-40B4-BE49-F238E27FC236}">
                <a16:creationId xmlns:a16="http://schemas.microsoft.com/office/drawing/2014/main" id="{E69A12B4-2EF3-4981-BAFC-359A81C2D379}"/>
              </a:ext>
            </a:extLst>
          </p:cNvPr>
          <p:cNvGraphicFramePr>
            <a:graphicFrameLocks noGrp="1"/>
          </p:cNvGraphicFramePr>
          <p:nvPr>
            <p:ph type="tbl" sz="quarter" idx="29"/>
            <p:extLst>
              <p:ext uri="{D42A27DB-BD31-4B8C-83A1-F6EECF244321}">
                <p14:modId xmlns:p14="http://schemas.microsoft.com/office/powerpoint/2010/main" val="3429786318"/>
              </p:ext>
            </p:extLst>
          </p:nvPr>
        </p:nvGraphicFramePr>
        <p:xfrm>
          <a:off x="793750" y="2244725"/>
          <a:ext cx="3706812" cy="1906089"/>
        </p:xfrm>
        <a:graphic>
          <a:graphicData uri="http://schemas.openxmlformats.org/drawingml/2006/table">
            <a:tbl>
              <a:tblPr firstRow="1" bandRow="1">
                <a:tableStyleId>{5C22544A-7EE6-4342-B048-85BDC9FD1C3A}</a:tableStyleId>
              </a:tblPr>
              <a:tblGrid>
                <a:gridCol w="871764">
                  <a:extLst>
                    <a:ext uri="{9D8B030D-6E8A-4147-A177-3AD203B41FA5}">
                      <a16:colId xmlns:a16="http://schemas.microsoft.com/office/drawing/2014/main" val="1841998681"/>
                    </a:ext>
                  </a:extLst>
                </a:gridCol>
                <a:gridCol w="2835048">
                  <a:extLst>
                    <a:ext uri="{9D8B030D-6E8A-4147-A177-3AD203B41FA5}">
                      <a16:colId xmlns:a16="http://schemas.microsoft.com/office/drawing/2014/main" val="1028662381"/>
                    </a:ext>
                  </a:extLst>
                </a:gridCol>
              </a:tblGrid>
              <a:tr h="235131">
                <a:tc>
                  <a:txBody>
                    <a:bodyPr/>
                    <a:lstStyle/>
                    <a:p>
                      <a:pPr>
                        <a:lnSpc>
                          <a:spcPct val="90000"/>
                        </a:lnSpc>
                        <a:spcBef>
                          <a:spcPts val="100"/>
                        </a:spcBef>
                      </a:pPr>
                      <a:r>
                        <a:rPr lang="en-US" sz="900" b="0" cap="all" baseline="0" dirty="0">
                          <a:solidFill>
                            <a:schemeClr val="bg1"/>
                          </a:solidFill>
                          <a:latin typeface="+mn-lt"/>
                        </a:rPr>
                        <a:t>Client</a:t>
                      </a:r>
                    </a:p>
                  </a:txBody>
                  <a:tcPr marL="0" marR="71234"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90000"/>
                        </a:lnSpc>
                        <a:spcBef>
                          <a:spcPts val="100"/>
                        </a:spcBef>
                      </a:pPr>
                      <a:r>
                        <a:rPr lang="pt-BR" sz="1000" b="0" dirty="0">
                          <a:solidFill>
                            <a:schemeClr val="bg1"/>
                          </a:solidFill>
                          <a:latin typeface="+mj-lt"/>
                        </a:rPr>
                        <a:t>MAJOR ACTOR IN </a:t>
                      </a:r>
                      <a:br>
                        <a:rPr lang="pt-BR" sz="1000" b="0" dirty="0">
                          <a:solidFill>
                            <a:schemeClr val="bg1"/>
                          </a:solidFill>
                          <a:latin typeface="+mj-lt"/>
                        </a:rPr>
                      </a:br>
                      <a:r>
                        <a:rPr lang="pt-BR" sz="1000" b="0" dirty="0">
                          <a:solidFill>
                            <a:schemeClr val="bg1"/>
                          </a:solidFill>
                          <a:latin typeface="+mj-lt"/>
                        </a:rPr>
                        <a:t>CHEMICAL INDUSTRY</a:t>
                      </a:r>
                      <a:endParaRPr lang="en-US" sz="1000" b="0" dirty="0">
                        <a:solidFill>
                          <a:schemeClr val="bg1"/>
                        </a:solidFill>
                        <a:latin typeface="+mj-lt"/>
                      </a:endParaRPr>
                    </a:p>
                  </a:txBody>
                  <a:tcPr marL="89154"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9795879"/>
                  </a:ext>
                </a:extLst>
              </a:tr>
              <a:tr h="235132">
                <a:tc>
                  <a:txBody>
                    <a:bodyPr/>
                    <a:lstStyle/>
                    <a:p>
                      <a:pPr>
                        <a:lnSpc>
                          <a:spcPct val="90000"/>
                        </a:lnSpc>
                        <a:spcBef>
                          <a:spcPts val="100"/>
                        </a:spcBef>
                      </a:pPr>
                      <a:r>
                        <a:rPr lang="en-US" sz="900" b="0" cap="all" baseline="0" dirty="0">
                          <a:solidFill>
                            <a:schemeClr val="bg1"/>
                          </a:solidFill>
                          <a:latin typeface="+mn-lt"/>
                        </a:rPr>
                        <a:t>Location</a:t>
                      </a:r>
                    </a:p>
                  </a:txBody>
                  <a:tcPr marL="0" marR="71234"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90000"/>
                        </a:lnSpc>
                        <a:spcBef>
                          <a:spcPts val="100"/>
                        </a:spcBef>
                      </a:pPr>
                      <a:r>
                        <a:rPr lang="pt-BR" sz="1000" b="0" dirty="0">
                          <a:solidFill>
                            <a:schemeClr val="bg1"/>
                          </a:solidFill>
                          <a:latin typeface="+mj-lt"/>
                        </a:rPr>
                        <a:t>US &amp; EU</a:t>
                      </a:r>
                      <a:endParaRPr lang="en-US" sz="1000" b="0" dirty="0">
                        <a:solidFill>
                          <a:schemeClr val="bg1"/>
                        </a:solidFill>
                        <a:latin typeface="+mj-lt"/>
                      </a:endParaRPr>
                    </a:p>
                  </a:txBody>
                  <a:tcPr marL="89154"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4671594"/>
                  </a:ext>
                </a:extLst>
              </a:tr>
              <a:tr h="215537">
                <a:tc>
                  <a:txBody>
                    <a:bodyPr/>
                    <a:lstStyle/>
                    <a:p>
                      <a:pPr>
                        <a:lnSpc>
                          <a:spcPct val="90000"/>
                        </a:lnSpc>
                        <a:spcBef>
                          <a:spcPts val="100"/>
                        </a:spcBef>
                      </a:pPr>
                      <a:r>
                        <a:rPr lang="en-US" sz="900" b="0" cap="all" baseline="0" dirty="0">
                          <a:solidFill>
                            <a:schemeClr val="bg1"/>
                          </a:solidFill>
                          <a:latin typeface="+mn-lt"/>
                        </a:rPr>
                        <a:t>Period</a:t>
                      </a:r>
                    </a:p>
                  </a:txBody>
                  <a:tcPr marL="0" marR="7123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90000"/>
                        </a:lnSpc>
                        <a:spcBef>
                          <a:spcPts val="100"/>
                        </a:spcBef>
                      </a:pPr>
                      <a:r>
                        <a:rPr lang="pt-BR" sz="1000" b="0" dirty="0">
                          <a:solidFill>
                            <a:schemeClr val="bg1"/>
                          </a:solidFill>
                          <a:latin typeface="+mj-lt"/>
                        </a:rPr>
                        <a:t>2021 – on-going</a:t>
                      </a:r>
                      <a:endParaRPr lang="en-US" sz="1000" b="0" dirty="0">
                        <a:solidFill>
                          <a:schemeClr val="bg1"/>
                        </a:solidFill>
                        <a:latin typeface="+mj-lt"/>
                      </a:endParaRPr>
                    </a:p>
                  </a:txBody>
                  <a:tcPr marL="89154"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3116222"/>
                  </a:ext>
                </a:extLst>
              </a:tr>
              <a:tr h="0">
                <a:tc>
                  <a:txBody>
                    <a:bodyPr/>
                    <a:lstStyle/>
                    <a:p>
                      <a:pPr>
                        <a:lnSpc>
                          <a:spcPct val="90000"/>
                        </a:lnSpc>
                        <a:spcBef>
                          <a:spcPts val="100"/>
                        </a:spcBef>
                      </a:pPr>
                      <a:r>
                        <a:rPr lang="en-US" sz="900" b="0" cap="all" baseline="0" dirty="0">
                          <a:solidFill>
                            <a:schemeClr val="bg1"/>
                          </a:solidFill>
                          <a:latin typeface="+mn-lt"/>
                        </a:rPr>
                        <a:t>Services provided</a:t>
                      </a:r>
                    </a:p>
                  </a:txBody>
                  <a:tcPr marL="0" marR="71234"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78" rtl="0" eaLnBrk="1" fontAlgn="auto" latinLnBrk="0" hangingPunct="1">
                        <a:lnSpc>
                          <a:spcPct val="100000"/>
                        </a:lnSpc>
                        <a:spcBef>
                          <a:spcPts val="0"/>
                        </a:spcBef>
                        <a:spcAft>
                          <a:spcPts val="300"/>
                        </a:spcAft>
                        <a:buClrTx/>
                        <a:buSzTx/>
                        <a:buFontTx/>
                        <a:buNone/>
                        <a:tabLst>
                          <a:tab pos="1617623" algn="l"/>
                        </a:tabLst>
                        <a:defRPr/>
                      </a:pPr>
                      <a:r>
                        <a:rPr kumimoji="0" lang="en-GB" sz="1000" b="0" i="0" u="none" strike="noStrike" kern="1200" cap="none" spc="0" normalizeH="0" baseline="0" noProof="0" dirty="0">
                          <a:ln>
                            <a:noFill/>
                          </a:ln>
                          <a:solidFill>
                            <a:schemeClr val="bg1"/>
                          </a:solidFill>
                          <a:effectLst/>
                          <a:uLnTx/>
                          <a:uFillTx/>
                          <a:latin typeface="+mj-lt"/>
                          <a:ea typeface="+mn-ea"/>
                          <a:cs typeface="+mn-cs"/>
                        </a:rPr>
                        <a:t>Definition of suitability requirements for the two chemical assets</a:t>
                      </a:r>
                    </a:p>
                    <a:p>
                      <a:pPr marL="0" marR="0" lvl="0" indent="0" algn="l" defTabSz="914378" rtl="0" eaLnBrk="1" fontAlgn="auto" latinLnBrk="0" hangingPunct="1">
                        <a:lnSpc>
                          <a:spcPct val="100000"/>
                        </a:lnSpc>
                        <a:spcBef>
                          <a:spcPts val="0"/>
                        </a:spcBef>
                        <a:spcAft>
                          <a:spcPts val="300"/>
                        </a:spcAft>
                        <a:buClrTx/>
                        <a:buSzTx/>
                        <a:buFontTx/>
                        <a:buNone/>
                        <a:tabLst>
                          <a:tab pos="1617623" algn="l"/>
                        </a:tabLst>
                        <a:defRPr/>
                      </a:pPr>
                      <a:r>
                        <a:rPr kumimoji="0" lang="en-US" sz="1000" b="0" i="0" u="none" strike="noStrike" kern="1200" cap="none" spc="0" normalizeH="0" baseline="0" noProof="0" dirty="0">
                          <a:ln>
                            <a:noFill/>
                          </a:ln>
                          <a:solidFill>
                            <a:schemeClr val="bg1"/>
                          </a:solidFill>
                          <a:effectLst/>
                          <a:uLnTx/>
                          <a:uFillTx/>
                          <a:latin typeface="+mj-lt"/>
                          <a:ea typeface="+mn-ea"/>
                          <a:cs typeface="+mn-cs"/>
                        </a:rPr>
                        <a:t>SMR technology evaluation and down-selection</a:t>
                      </a:r>
                      <a:r>
                        <a:rPr kumimoji="0" lang="en-GB" sz="1000" b="0" i="0" u="none" strike="noStrike" kern="1200" cap="none" spc="0" normalizeH="0" baseline="0" noProof="0" dirty="0">
                          <a:ln>
                            <a:noFill/>
                          </a:ln>
                          <a:solidFill>
                            <a:schemeClr val="bg1"/>
                          </a:solidFill>
                          <a:effectLst/>
                          <a:uLnTx/>
                          <a:uFillTx/>
                          <a:latin typeface="+mj-lt"/>
                          <a:ea typeface="+mn-ea"/>
                          <a:cs typeface="+mn-cs"/>
                        </a:rPr>
                        <a:t> </a:t>
                      </a:r>
                    </a:p>
                    <a:p>
                      <a:pPr marL="0" marR="0" lvl="0" indent="0" algn="l" defTabSz="914378" rtl="0" eaLnBrk="1" fontAlgn="auto" latinLnBrk="0" hangingPunct="1">
                        <a:lnSpc>
                          <a:spcPct val="100000"/>
                        </a:lnSpc>
                        <a:spcBef>
                          <a:spcPts val="0"/>
                        </a:spcBef>
                        <a:spcAft>
                          <a:spcPts val="300"/>
                        </a:spcAft>
                        <a:buClrTx/>
                        <a:buSzTx/>
                        <a:buFontTx/>
                        <a:buNone/>
                        <a:tabLst>
                          <a:tab pos="1617623" algn="l"/>
                        </a:tabLst>
                        <a:defRPr/>
                      </a:pPr>
                      <a:r>
                        <a:rPr lang="en-US" sz="1000" dirty="0">
                          <a:solidFill>
                            <a:schemeClr val="bg1"/>
                          </a:solidFill>
                          <a:latin typeface="+mj-lt"/>
                        </a:rPr>
                        <a:t>System integration and project specific design</a:t>
                      </a:r>
                    </a:p>
                    <a:p>
                      <a:pPr marL="0" marR="0" lvl="0" indent="0" algn="l" defTabSz="914378" rtl="0" eaLnBrk="1" fontAlgn="auto" latinLnBrk="0" hangingPunct="1">
                        <a:lnSpc>
                          <a:spcPct val="100000"/>
                        </a:lnSpc>
                        <a:spcBef>
                          <a:spcPts val="0"/>
                        </a:spcBef>
                        <a:spcAft>
                          <a:spcPts val="300"/>
                        </a:spcAft>
                        <a:buClrTx/>
                        <a:buSzTx/>
                        <a:buFontTx/>
                        <a:buNone/>
                        <a:tabLst>
                          <a:tab pos="1617623" algn="l"/>
                        </a:tabLst>
                        <a:defRPr/>
                      </a:pPr>
                      <a:r>
                        <a:rPr kumimoji="0" lang="en-US" sz="1000" b="0" i="0" u="none" strike="noStrike" kern="1200" cap="none" spc="0" normalizeH="0" baseline="0" noProof="0" dirty="0">
                          <a:ln>
                            <a:noFill/>
                          </a:ln>
                          <a:solidFill>
                            <a:schemeClr val="bg1"/>
                          </a:solidFill>
                          <a:effectLst/>
                          <a:uLnTx/>
                          <a:uFillTx/>
                          <a:latin typeface="+mj-lt"/>
                          <a:ea typeface="+mn-ea"/>
                          <a:cs typeface="+mn-cs"/>
                        </a:rPr>
                        <a:t>Roadmap For SMR Deployment</a:t>
                      </a:r>
                    </a:p>
                  </a:txBody>
                  <a:tcPr marL="89154"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75642236"/>
                  </a:ext>
                </a:extLst>
              </a:tr>
            </a:tbl>
          </a:graphicData>
        </a:graphic>
      </p:graphicFrame>
      <p:sp>
        <p:nvSpPr>
          <p:cNvPr id="12" name="L-shape 13">
            <a:extLst>
              <a:ext uri="{FF2B5EF4-FFF2-40B4-BE49-F238E27FC236}">
                <a16:creationId xmlns:a16="http://schemas.microsoft.com/office/drawing/2014/main" id="{6B0075D0-70FE-41F2-900A-8EDA0324270D}"/>
              </a:ext>
            </a:extLst>
          </p:cNvPr>
          <p:cNvSpPr/>
          <p:nvPr/>
        </p:nvSpPr>
        <p:spPr>
          <a:xfrm rot="5400000">
            <a:off x="265689" y="262819"/>
            <a:ext cx="540428" cy="540849"/>
          </a:xfrm>
          <a:prstGeom prst="corner">
            <a:avLst>
              <a:gd name="adj1" fmla="val 32977"/>
              <a:gd name="adj2" fmla="val 33563"/>
            </a:avLst>
          </a:prstGeom>
          <a:solidFill>
            <a:srgbClr val="008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5" name="L-shape 15">
            <a:extLst>
              <a:ext uri="{FF2B5EF4-FFF2-40B4-BE49-F238E27FC236}">
                <a16:creationId xmlns:a16="http://schemas.microsoft.com/office/drawing/2014/main" id="{DE8A458C-998B-4B81-B6CE-A46832D9D35C}"/>
              </a:ext>
            </a:extLst>
          </p:cNvPr>
          <p:cNvSpPr/>
          <p:nvPr/>
        </p:nvSpPr>
        <p:spPr>
          <a:xfrm rot="5400000" flipH="1" flipV="1">
            <a:off x="4540182" y="4339832"/>
            <a:ext cx="540428" cy="540849"/>
          </a:xfrm>
          <a:prstGeom prst="corner">
            <a:avLst>
              <a:gd name="adj1" fmla="val 32977"/>
              <a:gd name="adj2" fmla="val 33563"/>
            </a:avLst>
          </a:prstGeom>
          <a:solidFill>
            <a:srgbClr val="008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24" name="Date Placeholder 23">
            <a:extLst>
              <a:ext uri="{FF2B5EF4-FFF2-40B4-BE49-F238E27FC236}">
                <a16:creationId xmlns:a16="http://schemas.microsoft.com/office/drawing/2014/main" id="{99751E5F-85A2-4593-85D6-0A0511C87754}"/>
              </a:ext>
            </a:extLst>
          </p:cNvPr>
          <p:cNvSpPr>
            <a:spLocks noGrp="1"/>
          </p:cNvSpPr>
          <p:nvPr>
            <p:ph type="dt" sz="half" idx="36"/>
          </p:nvPr>
        </p:nvSpPr>
        <p:spPr/>
        <p:txBody>
          <a:bodyPr/>
          <a:lstStyle/>
          <a:p>
            <a:pPr algn="l"/>
            <a:r>
              <a:rPr lang="en-US"/>
              <a:t>29/07/2021</a:t>
            </a:r>
            <a:endParaRPr lang="en-US" dirty="0"/>
          </a:p>
        </p:txBody>
      </p:sp>
      <p:sp>
        <p:nvSpPr>
          <p:cNvPr id="25" name="Footer Placeholder 24">
            <a:extLst>
              <a:ext uri="{FF2B5EF4-FFF2-40B4-BE49-F238E27FC236}">
                <a16:creationId xmlns:a16="http://schemas.microsoft.com/office/drawing/2014/main" id="{82940C7A-2C95-47C3-995C-2596396685DB}"/>
              </a:ext>
            </a:extLst>
          </p:cNvPr>
          <p:cNvSpPr>
            <a:spLocks noGrp="1"/>
          </p:cNvSpPr>
          <p:nvPr>
            <p:ph type="ftr" sz="quarter" idx="37"/>
          </p:nvPr>
        </p:nvSpPr>
        <p:spPr/>
        <p:txBody>
          <a:bodyPr/>
          <a:lstStyle/>
          <a:p>
            <a:r>
              <a:rPr lang="en-US"/>
              <a:t>OECD-NEA | Market Insights on SMR as a Solution for Market Applications</a:t>
            </a:r>
            <a:endParaRPr lang="en-US" dirty="0"/>
          </a:p>
        </p:txBody>
      </p:sp>
      <p:sp>
        <p:nvSpPr>
          <p:cNvPr id="26" name="Slide Number Placeholder 25">
            <a:extLst>
              <a:ext uri="{FF2B5EF4-FFF2-40B4-BE49-F238E27FC236}">
                <a16:creationId xmlns:a16="http://schemas.microsoft.com/office/drawing/2014/main" id="{B6DDD504-27D1-41B0-AAC4-85D6C017EB04}"/>
              </a:ext>
            </a:extLst>
          </p:cNvPr>
          <p:cNvSpPr>
            <a:spLocks noGrp="1"/>
          </p:cNvSpPr>
          <p:nvPr>
            <p:ph type="sldNum" sz="quarter" idx="38"/>
          </p:nvPr>
        </p:nvSpPr>
        <p:spPr/>
        <p:txBody>
          <a:bodyPr/>
          <a:lstStyle/>
          <a:p>
            <a:fld id="{733122C9-A0B9-462F-8757-0847AD287B63}" type="slidenum">
              <a:rPr lang="en-US" smtClean="0"/>
              <a:pPr/>
              <a:t>9</a:t>
            </a:fld>
            <a:endParaRPr lang="en-US" dirty="0"/>
          </a:p>
        </p:txBody>
      </p:sp>
    </p:spTree>
    <p:extLst>
      <p:ext uri="{BB962C8B-B14F-4D97-AF65-F5344CB8AC3E}">
        <p14:creationId xmlns:p14="http://schemas.microsoft.com/office/powerpoint/2010/main" val="32817913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ENGIE_Blue">
  <a:themeElements>
    <a:clrScheme name="Tractebel - Corporate &amp; BLs colors">
      <a:dk1>
        <a:srgbClr val="343A3C"/>
      </a:dk1>
      <a:lt1>
        <a:srgbClr val="FFFFFF"/>
      </a:lt1>
      <a:dk2>
        <a:srgbClr val="000000"/>
      </a:dk2>
      <a:lt2>
        <a:srgbClr val="F0F1F1"/>
      </a:lt2>
      <a:accent1>
        <a:srgbClr val="00AAFF"/>
      </a:accent1>
      <a:accent2>
        <a:srgbClr val="1C2691"/>
      </a:accent2>
      <a:accent3>
        <a:srgbClr val="80C341"/>
      </a:accent3>
      <a:accent4>
        <a:srgbClr val="00AF61"/>
      </a:accent4>
      <a:accent5>
        <a:srgbClr val="37B9C3"/>
      </a:accent5>
      <a:accent6>
        <a:srgbClr val="008FD3"/>
      </a:accent6>
      <a:hlink>
        <a:srgbClr val="E74950"/>
      </a:hlink>
      <a:folHlink>
        <a:srgbClr val="F78A3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1_Tractebel_Brand-Identity_2020-Briefing" id="{30E11C21-3D01-0A44-912C-B3330C253898}" vid="{8AC5DAD2-DCF7-2343-B806-AF31881B8CD0}"/>
    </a:ext>
  </a:extLst>
</a:theme>
</file>

<file path=ppt/theme/theme2.xml><?xml version="1.0" encoding="utf-8"?>
<a:theme xmlns:a="http://schemas.openxmlformats.org/drawingml/2006/main" name="ENGIE_Blue">
  <a:themeElements>
    <a:clrScheme name="Tractebel - Corporate &amp; BLs colors">
      <a:dk1>
        <a:srgbClr val="343A3C"/>
      </a:dk1>
      <a:lt1>
        <a:srgbClr val="FFFFFF"/>
      </a:lt1>
      <a:dk2>
        <a:srgbClr val="000000"/>
      </a:dk2>
      <a:lt2>
        <a:srgbClr val="F0F1F1"/>
      </a:lt2>
      <a:accent1>
        <a:srgbClr val="00AAFF"/>
      </a:accent1>
      <a:accent2>
        <a:srgbClr val="1C2691"/>
      </a:accent2>
      <a:accent3>
        <a:srgbClr val="80C341"/>
      </a:accent3>
      <a:accent4>
        <a:srgbClr val="00AF61"/>
      </a:accent4>
      <a:accent5>
        <a:srgbClr val="37B9C3"/>
      </a:accent5>
      <a:accent6>
        <a:srgbClr val="008FD3"/>
      </a:accent6>
      <a:hlink>
        <a:srgbClr val="E74950"/>
      </a:hlink>
      <a:folHlink>
        <a:srgbClr val="F78A3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1_Tractebel_Brand-Identity_2020-Briefing" id="{30E11C21-3D01-0A44-912C-B3330C253898}" vid="{8AC5DAD2-DCF7-2343-B806-AF31881B8CD0}"/>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_rels/customUI14.xml.rels><?xml version="1.0" encoding="UTF-8" standalone="yes"?>
<Relationships xmlns="http://schemas.openxmlformats.org/package/2006/relationships"><Relationship Id="SldNbr" Type="http://schemas.openxmlformats.org/officeDocument/2006/relationships/image" Target="images/SldNbr.png"/><Relationship Id="DelDocRef" Type="http://schemas.openxmlformats.org/officeDocument/2006/relationships/image" Target="images/DelDocRef.png"/><Relationship Id="DocRef" Type="http://schemas.openxmlformats.org/officeDocument/2006/relationships/image" Target="images/DocRef.png"/><Relationship Id="TotSldNbr" Type="http://schemas.openxmlformats.org/officeDocument/2006/relationships/image" Target="images/TotSldNbr.png"/></Relationships>
</file>

<file path=customUI/customUI14.xml><?xml version="1.0" encoding="utf-8"?>
<customUI xmlns="http://schemas.microsoft.com/office/2009/07/customui">
  <ribbon startFromScratch="false">
    <tabs>
      <tab id="customTab" insertAfterMso="TabHome" label="Quality">
        <group id="customGroup" label="Tractebel">
          <button id="b1" label="Choose Confidentiality" image="Confidential" onAction="launchConfidForm"/>
          <button id="b2" label="DocRef" image="DocRef" onAction="AddDocRefShape"/>
          <button id="b3" label="DelDocRef" image="DelDocRef" supertip="delete document reference before using DocRef button" onAction="DeleteDocRef"/>
          <button id="b4" label="TOTAL-Slide-Number" image="TotSldNbr" supertip="Slide Number of Total Slide Number - 1/12" onAction="TotalSlideNbr"/>
          <button id="b5" label="Slide-Number" image="SldNbr" supertip="Slide Number only - 1" onAction="SlideNbrSimple"/>
        </group>
      </tab>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 xmlns="61e74b80-b40a-45b3-a01f-35994d7af748">
      <UserInfo>
        <DisplayName/>
        <AccountId xsi:nil="true"/>
        <AccountType/>
      </UserInfo>
    </Access>
    <b1b820adfd3e4a078472514c1a5cb5ff xmlns="87037488-ec5d-4aba-84c2-9b1d22638e8e">
      <Terms xmlns="http://schemas.microsoft.com/office/infopath/2007/PartnerControls"/>
    </b1b820adfd3e4a078472514c1a5cb5ff>
    <TaxCatchAll xmlns="87037488-ec5d-4aba-84c2-9b1d22638e8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3bf472f7-a010-4b5a-bb99-a26ed4c99680"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6B22DEBD153B3B4BBEB12827F1AEEE1F" ma:contentTypeVersion="16" ma:contentTypeDescription="Crée un document." ma:contentTypeScope="" ma:versionID="21494ef782ae39028de621fd13ef4432">
  <xsd:schema xmlns:xsd="http://www.w3.org/2001/XMLSchema" xmlns:xs="http://www.w3.org/2001/XMLSchema" xmlns:p="http://schemas.microsoft.com/office/2006/metadata/properties" xmlns:ns2="87037488-ec5d-4aba-84c2-9b1d22638e8e" xmlns:ns3="61e74b80-b40a-45b3-a01f-35994d7af748" xmlns:ns4="6340135f-69d3-4a91-9e15-9fe45f02e663" targetNamespace="http://schemas.microsoft.com/office/2006/metadata/properties" ma:root="true" ma:fieldsID="eba407a9a64a13c6c8fab388ba6e7341" ns2:_="" ns3:_="" ns4:_="">
    <xsd:import namespace="87037488-ec5d-4aba-84c2-9b1d22638e8e"/>
    <xsd:import namespace="61e74b80-b40a-45b3-a01f-35994d7af748"/>
    <xsd:import namespace="6340135f-69d3-4a91-9e15-9fe45f02e663"/>
    <xsd:element name="properties">
      <xsd:complexType>
        <xsd:sequence>
          <xsd:element name="documentManagement">
            <xsd:complexType>
              <xsd:all>
                <xsd:element ref="ns2:b1b820adfd3e4a078472514c1a5cb5ff" minOccurs="0"/>
                <xsd:element ref="ns2:TaxCatchAll" minOccurs="0"/>
                <xsd:element ref="ns2:TaxCatchAllLabel" minOccurs="0"/>
                <xsd:element ref="ns3:MediaServiceMetadata" minOccurs="0"/>
                <xsd:element ref="ns3:MediaServiceFastMetadata" minOccurs="0"/>
                <xsd:element ref="ns4:SharedWithUsers" minOccurs="0"/>
                <xsd:element ref="ns4:SharedWithDetails" minOccurs="0"/>
                <xsd:element ref="ns3:Acces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037488-ec5d-4aba-84c2-9b1d22638e8e" elementFormDefault="qualified">
    <xsd:import namespace="http://schemas.microsoft.com/office/2006/documentManagement/types"/>
    <xsd:import namespace="http://schemas.microsoft.com/office/infopath/2007/PartnerControls"/>
    <xsd:element name="b1b820adfd3e4a078472514c1a5cb5ff" ma:index="8" nillable="true" ma:taxonomy="true" ma:internalName="b1b820adfd3e4a078472514c1a5cb5ff" ma:taxonomyFieldName="Security_x0020_Classification" ma:displayName="Security Classification" ma:default="" ma:fieldId="{b1b820ad-fd3e-4a07-8472-514c1a5cb5ff}" ma:sspId="3bf472f7-a010-4b5a-bb99-a26ed4c99680" ma:termSetId="0c0ba91f-ee81-4a79-83f6-c19eebf2f16f"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bf6a1cad-df4a-4afb-832a-eaf15eb66f5a}" ma:internalName="TaxCatchAll" ma:showField="CatchAllData" ma:web="6340135f-69d3-4a91-9e15-9fe45f02e66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bf6a1cad-df4a-4afb-832a-eaf15eb66f5a}" ma:internalName="TaxCatchAllLabel" ma:readOnly="true" ma:showField="CatchAllDataLabel" ma:web="6340135f-69d3-4a91-9e15-9fe45f02e66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e74b80-b40a-45b3-a01f-35994d7af748"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Access" ma:index="16" nillable="true" ma:displayName="Access" ma:list="UserInfo" ma:SharePointGroup="0" ma:internalName="Access"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ternalName="MediaServiceDateTaken" ma:readOnly="true">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MediaServiceLocation" ma:index="2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40135f-69d3-4a91-9e15-9fe45f02e663"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FD4BE2-D647-4077-A4A0-77A5728877DD}">
  <ds:schemaRefs>
    <ds:schemaRef ds:uri="http://purl.org/dc/terms/"/>
    <ds:schemaRef ds:uri="http://schemas.openxmlformats.org/package/2006/metadata/core-properties"/>
    <ds:schemaRef ds:uri="http://schemas.microsoft.com/office/2006/documentManagement/types"/>
    <ds:schemaRef ds:uri="61e74b80-b40a-45b3-a01f-35994d7af748"/>
    <ds:schemaRef ds:uri="http://purl.org/dc/elements/1.1/"/>
    <ds:schemaRef ds:uri="http://schemas.microsoft.com/office/2006/metadata/properties"/>
    <ds:schemaRef ds:uri="87037488-ec5d-4aba-84c2-9b1d22638e8e"/>
    <ds:schemaRef ds:uri="http://schemas.microsoft.com/office/infopath/2007/PartnerControls"/>
    <ds:schemaRef ds:uri="6340135f-69d3-4a91-9e15-9fe45f02e663"/>
    <ds:schemaRef ds:uri="http://www.w3.org/XML/1998/namespace"/>
    <ds:schemaRef ds:uri="http://purl.org/dc/dcmitype/"/>
  </ds:schemaRefs>
</ds:datastoreItem>
</file>

<file path=customXml/itemProps2.xml><?xml version="1.0" encoding="utf-8"?>
<ds:datastoreItem xmlns:ds="http://schemas.openxmlformats.org/officeDocument/2006/customXml" ds:itemID="{21C01A3D-C65B-4DBD-8605-82A9BC393DC0}">
  <ds:schemaRefs>
    <ds:schemaRef ds:uri="http://schemas.microsoft.com/sharepoint/v3/contenttype/forms"/>
  </ds:schemaRefs>
</ds:datastoreItem>
</file>

<file path=customXml/itemProps3.xml><?xml version="1.0" encoding="utf-8"?>
<ds:datastoreItem xmlns:ds="http://schemas.openxmlformats.org/officeDocument/2006/customXml" ds:itemID="{6F4D656E-1EA1-4055-8076-FF9A9EA3ABFE}">
  <ds:schemaRefs>
    <ds:schemaRef ds:uri="Microsoft.SharePoint.Taxonomy.ContentTypeSync"/>
  </ds:schemaRefs>
</ds:datastoreItem>
</file>

<file path=customXml/itemProps4.xml><?xml version="1.0" encoding="utf-8"?>
<ds:datastoreItem xmlns:ds="http://schemas.openxmlformats.org/officeDocument/2006/customXml" ds:itemID="{78D59562-7A66-4D3C-8796-D0F16016A3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037488-ec5d-4aba-84c2-9b1d22638e8e"/>
    <ds:schemaRef ds:uri="61e74b80-b40a-45b3-a01f-35994d7af748"/>
    <ds:schemaRef ds:uri="6340135f-69d3-4a91-9e15-9fe45f02e6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1651</Words>
  <Application>Microsoft Office PowerPoint</Application>
  <PresentationFormat>On-screen Show (16:9)</PresentationFormat>
  <Paragraphs>220</Paragraphs>
  <Slides>10</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Arial Black</vt:lpstr>
      <vt:lpstr>Calibri</vt:lpstr>
      <vt:lpstr>Courier New</vt:lpstr>
      <vt:lpstr>Helvetica</vt:lpstr>
      <vt:lpstr>Helvetica Neue Medium</vt:lpstr>
      <vt:lpstr>Wingdings</vt:lpstr>
      <vt:lpstr>ENGIE_Blue</vt:lpstr>
      <vt:lpstr>ENGIE_Blue</vt:lpstr>
      <vt:lpstr>Market Insights on How to Get SMR As a Solution for Industrial Applications</vt:lpstr>
      <vt:lpstr>Responsible Designer of the Belgian Nuclear Fleet</vt:lpstr>
      <vt:lpstr>PowerPoint Presentation</vt:lpstr>
      <vt:lpstr>PowerPoint Presentation</vt:lpstr>
      <vt:lpstr>Industrial sectors affinity with SMR-based co-generation Top-down Master Planning</vt:lpstr>
      <vt:lpstr>PowerPoint Presentation</vt:lpstr>
      <vt:lpstr>Sequence to succeed in new projects Getting SMRs as an option for Industrial Applications: starting point</vt:lpstr>
      <vt:lpstr>Coal retrofit with SMR in Poland</vt:lpstr>
      <vt:lpstr>Small Modular Reactor Pre-feasibility for Industrial Applications</vt:lpstr>
      <vt:lpstr>To deep-dive the question of SMRs Tractebel White Paper https://tractebel-engie.com/files/attachments/.3456/Tractebel-The-rise-of-nuclear-technology-2-0.pdf</vt:lpstr>
    </vt:vector>
  </TitlesOfParts>
  <Manager>ENGIE</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ENGIE</dc:subject>
  <dc:creator>ANDRÉ Isabelle (TRACTEBEL - BELGIUM)</dc:creator>
  <cp:lastModifiedBy>PIETTE Célestin (TRACTEBEL - BELGIUM)</cp:lastModifiedBy>
  <cp:revision>443</cp:revision>
  <cp:lastPrinted>2020-04-07T10:18:45Z</cp:lastPrinted>
  <dcterms:created xsi:type="dcterms:W3CDTF">2020-01-15T15:07:59Z</dcterms:created>
  <dcterms:modified xsi:type="dcterms:W3CDTF">2021-10-04T13:08:35Z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135c4ba-2280-41f8-be7d-6f21d368baa3_Enabled">
    <vt:lpwstr>true</vt:lpwstr>
  </property>
  <property fmtid="{D5CDD505-2E9C-101B-9397-08002B2CF9AE}" pid="3" name="MSIP_Label_c135c4ba-2280-41f8-be7d-6f21d368baa3_SetDate">
    <vt:lpwstr>2021-03-04T15:10:19Z</vt:lpwstr>
  </property>
  <property fmtid="{D5CDD505-2E9C-101B-9397-08002B2CF9AE}" pid="4" name="MSIP_Label_c135c4ba-2280-41f8-be7d-6f21d368baa3_Method">
    <vt:lpwstr>Standard</vt:lpwstr>
  </property>
  <property fmtid="{D5CDD505-2E9C-101B-9397-08002B2CF9AE}" pid="5" name="MSIP_Label_c135c4ba-2280-41f8-be7d-6f21d368baa3_Name">
    <vt:lpwstr>c135c4ba-2280-41f8-be7d-6f21d368baa3</vt:lpwstr>
  </property>
  <property fmtid="{D5CDD505-2E9C-101B-9397-08002B2CF9AE}" pid="6" name="MSIP_Label_c135c4ba-2280-41f8-be7d-6f21d368baa3_SiteId">
    <vt:lpwstr>24139d14-c62c-4c47-8bdd-ce71ea1d50cf</vt:lpwstr>
  </property>
  <property fmtid="{D5CDD505-2E9C-101B-9397-08002B2CF9AE}" pid="7" name="MSIP_Label_c135c4ba-2280-41f8-be7d-6f21d368baa3_ActionId">
    <vt:lpwstr>a5187b58-263c-43b2-956e-113fdc9c5541</vt:lpwstr>
  </property>
  <property fmtid="{D5CDD505-2E9C-101B-9397-08002B2CF9AE}" pid="8" name="MSIP_Label_c135c4ba-2280-41f8-be7d-6f21d368baa3_ContentBits">
    <vt:lpwstr>0</vt:lpwstr>
  </property>
  <property fmtid="{D5CDD505-2E9C-101B-9397-08002B2CF9AE}" pid="9" name="ContentTypeId">
    <vt:lpwstr>0x0101006B22DEBD153B3B4BBEB12827F1AEEE1F</vt:lpwstr>
  </property>
  <property fmtid="{D5CDD505-2E9C-101B-9397-08002B2CF9AE}" pid="10" name="Security Classification">
    <vt:lpwstr/>
  </property>
</Properties>
</file>