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068" r:id="rId1"/>
    <p:sldMasterId id="2147484239" r:id="rId2"/>
  </p:sldMasterIdLst>
  <p:notesMasterIdLst>
    <p:notesMasterId r:id="rId9"/>
  </p:notesMasterIdLst>
  <p:handoutMasterIdLst>
    <p:handoutMasterId r:id="rId10"/>
  </p:handoutMasterIdLst>
  <p:sldIdLst>
    <p:sldId id="288" r:id="rId3"/>
    <p:sldId id="289" r:id="rId4"/>
    <p:sldId id="291" r:id="rId5"/>
    <p:sldId id="290" r:id="rId6"/>
    <p:sldId id="292" r:id="rId7"/>
    <p:sldId id="278" r:id="rId8"/>
  </p:sldIdLst>
  <p:sldSz cx="12192000" cy="6858000"/>
  <p:notesSz cx="6805613" cy="9944100"/>
  <p:defaultTextStyle>
    <a:defPPr>
      <a:defRPr lang="en-US"/>
    </a:defPPr>
    <a:lvl1pPr algn="l" rtl="0" eaLnBrk="0" fontAlgn="base" hangingPunct="0">
      <a:spcBef>
        <a:spcPct val="0"/>
      </a:spcBef>
      <a:spcAft>
        <a:spcPct val="0"/>
      </a:spcAft>
      <a:defRPr sz="2400" kern="1200">
        <a:solidFill>
          <a:schemeClr val="tx1"/>
        </a:solidFill>
        <a:latin typeface="+mn-lt"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mn-lt"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mn-lt"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mn-lt"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mn-lt" panose="02020603050405020304" pitchFamily="18" charset="0"/>
        <a:ea typeface="+mn-ea"/>
        <a:cs typeface="+mn-cs"/>
      </a:defRPr>
    </a:lvl5pPr>
    <a:lvl6pPr marL="2286000" algn="l" defTabSz="914400" rtl="0" eaLnBrk="1" latinLnBrk="0" hangingPunct="1">
      <a:defRPr sz="2400" kern="1200">
        <a:solidFill>
          <a:schemeClr val="tx1"/>
        </a:solidFill>
        <a:latin typeface="+mn-lt" panose="02020603050405020304" pitchFamily="18" charset="0"/>
        <a:ea typeface="+mn-ea"/>
        <a:cs typeface="+mn-cs"/>
      </a:defRPr>
    </a:lvl6pPr>
    <a:lvl7pPr marL="2743200" algn="l" defTabSz="914400" rtl="0" eaLnBrk="1" latinLnBrk="0" hangingPunct="1">
      <a:defRPr sz="2400" kern="1200">
        <a:solidFill>
          <a:schemeClr val="tx1"/>
        </a:solidFill>
        <a:latin typeface="+mn-lt" panose="02020603050405020304" pitchFamily="18" charset="0"/>
        <a:ea typeface="+mn-ea"/>
        <a:cs typeface="+mn-cs"/>
      </a:defRPr>
    </a:lvl7pPr>
    <a:lvl8pPr marL="3200400" algn="l" defTabSz="914400" rtl="0" eaLnBrk="1" latinLnBrk="0" hangingPunct="1">
      <a:defRPr sz="2400" kern="1200">
        <a:solidFill>
          <a:schemeClr val="tx1"/>
        </a:solidFill>
        <a:latin typeface="+mn-lt" panose="02020603050405020304" pitchFamily="18" charset="0"/>
        <a:ea typeface="+mn-ea"/>
        <a:cs typeface="+mn-cs"/>
      </a:defRPr>
    </a:lvl8pPr>
    <a:lvl9pPr marL="3657600" algn="l" defTabSz="914400" rtl="0" eaLnBrk="1" latinLnBrk="0" hangingPunct="1">
      <a:defRPr sz="2400" kern="1200">
        <a:solidFill>
          <a:schemeClr val="tx1"/>
        </a:solidFill>
        <a:latin typeface="+mn-lt" panose="02020603050405020304"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2">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ORE Laurie, NEA/POL/CEN" initials="MLN" lastIdx="1" clrIdx="0">
    <p:extLst>
      <p:ext uri="{19B8F6BF-5375-455C-9EA6-DF929625EA0E}">
        <p15:presenceInfo xmlns:p15="http://schemas.microsoft.com/office/powerpoint/2012/main" userId="S-1-5-21-3605887142-3043520036-899046653-38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99"/>
    <a:srgbClr val="F9F9F9"/>
    <a:srgbClr val="F5F5F5"/>
    <a:srgbClr val="02889E"/>
    <a:srgbClr val="7F7F7F"/>
    <a:srgbClr val="FBBC0E"/>
    <a:srgbClr val="005878"/>
    <a:srgbClr val="22567C"/>
    <a:srgbClr val="000000"/>
    <a:srgbClr val="0C68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58" autoAdjust="0"/>
    <p:restoredTop sz="86364" autoAdjust="0"/>
  </p:normalViewPr>
  <p:slideViewPr>
    <p:cSldViewPr>
      <p:cViewPr varScale="1">
        <p:scale>
          <a:sx n="78" d="100"/>
          <a:sy n="78" d="100"/>
        </p:scale>
        <p:origin x="408"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8" d="100"/>
        <a:sy n="158" d="100"/>
      </p:scale>
      <p:origin x="0" y="2808"/>
    </p:cViewPr>
  </p:sorterViewPr>
  <p:notesViewPr>
    <p:cSldViewPr>
      <p:cViewPr varScale="1">
        <p:scale>
          <a:sx n="77" d="100"/>
          <a:sy n="77" d="100"/>
        </p:scale>
        <p:origin x="2772" y="90"/>
      </p:cViewPr>
      <p:guideLst>
        <p:guide orient="horz" pos="3132"/>
        <p:guide pos="214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420895-6F62-48CA-B5FA-431603F5D2D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CC51EB-D780-42FF-88B0-29B39F1DD053}">
      <dgm:prSet phldrT="[Text]" custT="1"/>
      <dgm:spPr>
        <a:solidFill>
          <a:schemeClr val="bg2">
            <a:lumMod val="50000"/>
            <a:alpha val="80000"/>
          </a:schemeClr>
        </a:solidFill>
        <a:ln w="76200">
          <a:noFill/>
        </a:ln>
        <a:effectLst>
          <a:outerShdw blurRad="50800" dist="38100" dir="2700000" algn="tl" rotWithShape="0">
            <a:prstClr val="black">
              <a:alpha val="40000"/>
            </a:prstClr>
          </a:outerShdw>
        </a:effectLst>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2800" b="1" dirty="0" smtClean="0"/>
            <a:t>34 </a:t>
          </a:r>
          <a:r>
            <a:rPr lang="en-GB" sz="2800" b="0" dirty="0" smtClean="0"/>
            <a:t>member countries + partners </a:t>
          </a:r>
          <a:br>
            <a:rPr lang="en-GB" sz="2800" b="0" dirty="0" smtClean="0"/>
          </a:br>
          <a:r>
            <a:rPr lang="en-GB" sz="2800" b="0" dirty="0" smtClean="0"/>
            <a:t>(e.g. China, India, Brazil, etc.)</a:t>
          </a:r>
          <a:endParaRPr lang="en-US" sz="2800" b="0" dirty="0"/>
        </a:p>
      </dgm:t>
    </dgm:pt>
    <dgm:pt modelId="{D851F320-DD70-4F22-A6DA-9AFC7CA5F32F}" type="parTrans" cxnId="{DC66D4EC-A63C-425F-A7BC-5287C9AD8FE8}">
      <dgm:prSet/>
      <dgm:spPr/>
      <dgm:t>
        <a:bodyPr/>
        <a:lstStyle/>
        <a:p>
          <a:endParaRPr lang="en-US" sz="2800"/>
        </a:p>
      </dgm:t>
    </dgm:pt>
    <dgm:pt modelId="{45D747A5-9435-4BD1-896B-F4EB748DE151}" type="sibTrans" cxnId="{DC66D4EC-A63C-425F-A7BC-5287C9AD8FE8}">
      <dgm:prSet/>
      <dgm:spPr/>
      <dgm:t>
        <a:bodyPr/>
        <a:lstStyle/>
        <a:p>
          <a:endParaRPr lang="en-US" sz="2800"/>
        </a:p>
      </dgm:t>
    </dgm:pt>
    <dgm:pt modelId="{C58993F5-D670-4D83-8263-E650E6B78A0B}">
      <dgm:prSet custT="1"/>
      <dgm:spPr>
        <a:solidFill>
          <a:schemeClr val="bg2">
            <a:lumMod val="75000"/>
            <a:alpha val="80000"/>
          </a:schemeClr>
        </a:solidFill>
        <a:ln w="76200">
          <a:noFill/>
        </a:ln>
        <a:effectLst>
          <a:outerShdw blurRad="50800" dist="38100" dir="2700000" algn="tl" rotWithShape="0">
            <a:prstClr val="black">
              <a:alpha val="40000"/>
            </a:prstClr>
          </a:outerShdw>
        </a:effectLst>
      </dgm:spPr>
      <dgm:t>
        <a:bodyPr/>
        <a:lstStyle/>
        <a:p>
          <a:r>
            <a:rPr lang="en-GB" sz="2800" b="1" dirty="0" smtClean="0">
              <a:solidFill>
                <a:schemeClr val="bg1"/>
              </a:solidFill>
            </a:rPr>
            <a:t>8 </a:t>
          </a:r>
          <a:r>
            <a:rPr lang="en-GB" sz="2800" b="0" dirty="0" smtClean="0">
              <a:solidFill>
                <a:schemeClr val="bg1"/>
              </a:solidFill>
            </a:rPr>
            <a:t>standing technical committees </a:t>
          </a:r>
          <a:r>
            <a:rPr lang="en-GB" sz="2800" b="1" dirty="0" smtClean="0">
              <a:solidFill>
                <a:schemeClr val="bg1"/>
              </a:solidFill>
            </a:rPr>
            <a:t/>
          </a:r>
          <a:br>
            <a:rPr lang="en-GB" sz="2800" b="1" dirty="0" smtClean="0">
              <a:solidFill>
                <a:schemeClr val="bg1"/>
              </a:solidFill>
            </a:rPr>
          </a:br>
          <a:r>
            <a:rPr lang="en-GB" altLang="en-US" sz="2800" b="1" dirty="0" smtClean="0"/>
            <a:t>1 </a:t>
          </a:r>
          <a:r>
            <a:rPr lang="en-GB" altLang="en-US" sz="2800" b="0" dirty="0" smtClean="0"/>
            <a:t>management board</a:t>
          </a:r>
          <a:r>
            <a:rPr lang="en-GB" sz="2800" b="1" dirty="0" smtClean="0">
              <a:solidFill>
                <a:schemeClr val="bg1"/>
              </a:solidFill>
            </a:rPr>
            <a:t/>
          </a:r>
          <a:br>
            <a:rPr lang="en-GB" sz="2800" b="1" dirty="0" smtClean="0">
              <a:solidFill>
                <a:schemeClr val="bg1"/>
              </a:solidFill>
            </a:rPr>
          </a:br>
          <a:r>
            <a:rPr lang="en-GB" sz="2800" b="1" dirty="0" smtClean="0">
              <a:solidFill>
                <a:schemeClr val="bg1"/>
              </a:solidFill>
            </a:rPr>
            <a:t>74 </a:t>
          </a:r>
          <a:r>
            <a:rPr lang="en-GB" sz="2800" b="0" dirty="0" smtClean="0">
              <a:solidFill>
                <a:schemeClr val="bg1"/>
              </a:solidFill>
            </a:rPr>
            <a:t>working parties and expert groups</a:t>
          </a:r>
          <a:endParaRPr lang="en-GB" sz="2800" b="0" dirty="0">
            <a:solidFill>
              <a:schemeClr val="bg1"/>
            </a:solidFill>
          </a:endParaRPr>
        </a:p>
      </dgm:t>
    </dgm:pt>
    <dgm:pt modelId="{C76E00A1-2F23-46AD-8A39-8E546B87F577}" type="parTrans" cxnId="{AE12D0F7-80BC-4393-931F-4466B581F306}">
      <dgm:prSet/>
      <dgm:spPr/>
      <dgm:t>
        <a:bodyPr/>
        <a:lstStyle/>
        <a:p>
          <a:endParaRPr lang="en-US" sz="2800"/>
        </a:p>
      </dgm:t>
    </dgm:pt>
    <dgm:pt modelId="{3DEAEE45-FB6F-4990-9BFE-2A84E62FD206}" type="sibTrans" cxnId="{AE12D0F7-80BC-4393-931F-4466B581F306}">
      <dgm:prSet/>
      <dgm:spPr/>
      <dgm:t>
        <a:bodyPr/>
        <a:lstStyle/>
        <a:p>
          <a:endParaRPr lang="en-US" sz="2800"/>
        </a:p>
      </dgm:t>
    </dgm:pt>
    <dgm:pt modelId="{3AA419B1-F251-48BE-AACC-1C18220AC73C}">
      <dgm:prSet custT="1"/>
      <dgm:spPr>
        <a:solidFill>
          <a:schemeClr val="bg2">
            <a:lumMod val="50000"/>
            <a:alpha val="80000"/>
          </a:schemeClr>
        </a:solidFill>
        <a:ln w="76200">
          <a:noFill/>
        </a:ln>
        <a:effectLst>
          <a:outerShdw blurRad="50800" dist="38100" dir="2700000" algn="tl" rotWithShape="0">
            <a:prstClr val="black">
              <a:alpha val="40000"/>
            </a:prstClr>
          </a:outerShdw>
        </a:effectLst>
      </dgm:spPr>
      <dgm:t>
        <a:bodyPr/>
        <a:lstStyle/>
        <a:p>
          <a:r>
            <a:rPr lang="en-GB" sz="2800" b="1" dirty="0" smtClean="0">
              <a:solidFill>
                <a:schemeClr val="bg1"/>
              </a:solidFill>
            </a:rPr>
            <a:t>26 </a:t>
          </a:r>
          <a:r>
            <a:rPr lang="en-US" sz="2800" b="0" dirty="0" smtClean="0">
              <a:solidFill>
                <a:schemeClr val="bg1"/>
              </a:solidFill>
            </a:rPr>
            <a:t>international joint projects</a:t>
          </a:r>
          <a:endParaRPr lang="en-US" sz="2800" b="0" dirty="0">
            <a:solidFill>
              <a:schemeClr val="bg1"/>
            </a:solidFill>
          </a:endParaRPr>
        </a:p>
      </dgm:t>
    </dgm:pt>
    <dgm:pt modelId="{14766793-9662-4179-98B8-C35E08D54459}" type="parTrans" cxnId="{3F9E1C6A-9B5A-47B9-B7C2-AE841740842E}">
      <dgm:prSet/>
      <dgm:spPr/>
      <dgm:t>
        <a:bodyPr/>
        <a:lstStyle/>
        <a:p>
          <a:endParaRPr lang="en-US" sz="2800"/>
        </a:p>
      </dgm:t>
    </dgm:pt>
    <dgm:pt modelId="{1A2944E5-2A83-4B7B-B7A3-66A9DD1E0BDC}" type="sibTrans" cxnId="{3F9E1C6A-9B5A-47B9-B7C2-AE841740842E}">
      <dgm:prSet/>
      <dgm:spPr/>
      <dgm:t>
        <a:bodyPr/>
        <a:lstStyle/>
        <a:p>
          <a:endParaRPr lang="en-US" sz="2800"/>
        </a:p>
      </dgm:t>
    </dgm:pt>
    <dgm:pt modelId="{E49070D5-4DFA-4B18-A550-C0447525ADF9}">
      <dgm:prSet custT="1"/>
      <dgm:spPr>
        <a:solidFill>
          <a:schemeClr val="bg2">
            <a:lumMod val="75000"/>
            <a:alpha val="80000"/>
          </a:schemeClr>
        </a:solidFill>
        <a:ln w="76200">
          <a:noFill/>
        </a:ln>
        <a:effectLst>
          <a:outerShdw blurRad="50800" dist="38100" dir="2700000" algn="tl" rotWithShape="0">
            <a:prstClr val="black">
              <a:alpha val="40000"/>
            </a:prstClr>
          </a:outerShdw>
        </a:effectLst>
      </dgm:spPr>
      <dgm:t>
        <a:bodyPr/>
        <a:lstStyle/>
        <a:p>
          <a:r>
            <a:rPr lang="en-US" sz="2800" b="1" dirty="0" smtClean="0">
              <a:solidFill>
                <a:schemeClr val="bg1"/>
              </a:solidFill>
            </a:rPr>
            <a:t>The NEA Data Bank – </a:t>
          </a:r>
          <a:r>
            <a:rPr lang="en-US" sz="2800" b="0" dirty="0" smtClean="0">
              <a:solidFill>
                <a:schemeClr val="bg1"/>
              </a:solidFill>
            </a:rPr>
            <a:t>a major international resource</a:t>
          </a:r>
          <a:endParaRPr lang="en-US" sz="2800" b="0" dirty="0">
            <a:solidFill>
              <a:prstClr val="black"/>
            </a:solidFill>
          </a:endParaRPr>
        </a:p>
      </dgm:t>
    </dgm:pt>
    <dgm:pt modelId="{07AAD471-F206-4B64-8C2F-0408EF4495AB}" type="parTrans" cxnId="{25845961-BE0C-413C-9906-5D51630A0BC7}">
      <dgm:prSet/>
      <dgm:spPr/>
      <dgm:t>
        <a:bodyPr/>
        <a:lstStyle/>
        <a:p>
          <a:endParaRPr lang="en-US" sz="2800"/>
        </a:p>
      </dgm:t>
    </dgm:pt>
    <dgm:pt modelId="{BD531C15-8E51-43ED-8BA8-019F62B2705E}" type="sibTrans" cxnId="{25845961-BE0C-413C-9906-5D51630A0BC7}">
      <dgm:prSet/>
      <dgm:spPr/>
      <dgm:t>
        <a:bodyPr/>
        <a:lstStyle/>
        <a:p>
          <a:endParaRPr lang="en-US" sz="2800"/>
        </a:p>
      </dgm:t>
    </dgm:pt>
    <dgm:pt modelId="{B87427A2-9D5E-4520-96E5-BCC30CFFB010}" type="pres">
      <dgm:prSet presAssocID="{B0420895-6F62-48CA-B5FA-431603F5D2D3}" presName="linear" presStyleCnt="0">
        <dgm:presLayoutVars>
          <dgm:animLvl val="lvl"/>
          <dgm:resizeHandles val="exact"/>
        </dgm:presLayoutVars>
      </dgm:prSet>
      <dgm:spPr/>
      <dgm:t>
        <a:bodyPr/>
        <a:lstStyle/>
        <a:p>
          <a:endParaRPr lang="en-US"/>
        </a:p>
      </dgm:t>
    </dgm:pt>
    <dgm:pt modelId="{A85121A9-643F-41C5-8BC6-D1554DFAD959}" type="pres">
      <dgm:prSet presAssocID="{EFCC51EB-D780-42FF-88B0-29B39F1DD053}" presName="parentText" presStyleLbl="node1" presStyleIdx="0" presStyleCnt="4" custScaleY="82415" custLinFactNeighborY="36734">
        <dgm:presLayoutVars>
          <dgm:chMax val="0"/>
          <dgm:bulletEnabled val="1"/>
        </dgm:presLayoutVars>
      </dgm:prSet>
      <dgm:spPr/>
      <dgm:t>
        <a:bodyPr/>
        <a:lstStyle/>
        <a:p>
          <a:endParaRPr lang="en-US"/>
        </a:p>
      </dgm:t>
    </dgm:pt>
    <dgm:pt modelId="{16E6F404-9D70-4988-AFB0-563D4098EE94}" type="pres">
      <dgm:prSet presAssocID="{45D747A5-9435-4BD1-896B-F4EB748DE151}" presName="spacer" presStyleCnt="0"/>
      <dgm:spPr/>
    </dgm:pt>
    <dgm:pt modelId="{108676AB-0BFB-4AC2-9E93-6B569ED7CCF7}" type="pres">
      <dgm:prSet presAssocID="{C58993F5-D670-4D83-8263-E650E6B78A0B}" presName="parentText" presStyleLbl="node1" presStyleIdx="1" presStyleCnt="4" custScaleY="112696" custLinFactNeighborY="-25">
        <dgm:presLayoutVars>
          <dgm:chMax val="0"/>
          <dgm:bulletEnabled val="1"/>
        </dgm:presLayoutVars>
      </dgm:prSet>
      <dgm:spPr/>
      <dgm:t>
        <a:bodyPr/>
        <a:lstStyle/>
        <a:p>
          <a:endParaRPr lang="en-US"/>
        </a:p>
      </dgm:t>
    </dgm:pt>
    <dgm:pt modelId="{2015D630-9BBD-47B7-8B4B-C06EF5CE128D}" type="pres">
      <dgm:prSet presAssocID="{3DEAEE45-FB6F-4990-9BFE-2A84E62FD206}" presName="spacer" presStyleCnt="0"/>
      <dgm:spPr/>
    </dgm:pt>
    <dgm:pt modelId="{8400DD9A-B325-4908-A12C-0FD6A8D27895}" type="pres">
      <dgm:prSet presAssocID="{3AA419B1-F251-48BE-AACC-1C18220AC73C}" presName="parentText" presStyleLbl="node1" presStyleIdx="2" presStyleCnt="4" custScaleY="63905" custLinFactNeighborY="-58684">
        <dgm:presLayoutVars>
          <dgm:chMax val="0"/>
          <dgm:bulletEnabled val="1"/>
        </dgm:presLayoutVars>
      </dgm:prSet>
      <dgm:spPr/>
      <dgm:t>
        <a:bodyPr/>
        <a:lstStyle/>
        <a:p>
          <a:endParaRPr lang="en-US"/>
        </a:p>
      </dgm:t>
    </dgm:pt>
    <dgm:pt modelId="{0E7BE7E5-6949-46D5-8B45-58977431A7AE}" type="pres">
      <dgm:prSet presAssocID="{1A2944E5-2A83-4B7B-B7A3-66A9DD1E0BDC}" presName="spacer" presStyleCnt="0"/>
      <dgm:spPr/>
    </dgm:pt>
    <dgm:pt modelId="{BD88F744-892F-48D0-A0EB-946C3D00BE1A}" type="pres">
      <dgm:prSet presAssocID="{E49070D5-4DFA-4B18-A550-C0447525ADF9}" presName="parentText" presStyleLbl="node1" presStyleIdx="3" presStyleCnt="4" custScaleY="57555" custLinFactY="-109" custLinFactNeighborY="-100000">
        <dgm:presLayoutVars>
          <dgm:chMax val="0"/>
          <dgm:bulletEnabled val="1"/>
        </dgm:presLayoutVars>
      </dgm:prSet>
      <dgm:spPr/>
      <dgm:t>
        <a:bodyPr/>
        <a:lstStyle/>
        <a:p>
          <a:endParaRPr lang="en-US"/>
        </a:p>
      </dgm:t>
    </dgm:pt>
  </dgm:ptLst>
  <dgm:cxnLst>
    <dgm:cxn modelId="{861867A5-6930-4AB1-9FB6-6695E4D849F8}" type="presOf" srcId="{C58993F5-D670-4D83-8263-E650E6B78A0B}" destId="{108676AB-0BFB-4AC2-9E93-6B569ED7CCF7}" srcOrd="0" destOrd="0" presId="urn:microsoft.com/office/officeart/2005/8/layout/vList2"/>
    <dgm:cxn modelId="{AE12D0F7-80BC-4393-931F-4466B581F306}" srcId="{B0420895-6F62-48CA-B5FA-431603F5D2D3}" destId="{C58993F5-D670-4D83-8263-E650E6B78A0B}" srcOrd="1" destOrd="0" parTransId="{C76E00A1-2F23-46AD-8A39-8E546B87F577}" sibTransId="{3DEAEE45-FB6F-4990-9BFE-2A84E62FD206}"/>
    <dgm:cxn modelId="{DC66D4EC-A63C-425F-A7BC-5287C9AD8FE8}" srcId="{B0420895-6F62-48CA-B5FA-431603F5D2D3}" destId="{EFCC51EB-D780-42FF-88B0-29B39F1DD053}" srcOrd="0" destOrd="0" parTransId="{D851F320-DD70-4F22-A6DA-9AFC7CA5F32F}" sibTransId="{45D747A5-9435-4BD1-896B-F4EB748DE151}"/>
    <dgm:cxn modelId="{25845961-BE0C-413C-9906-5D51630A0BC7}" srcId="{B0420895-6F62-48CA-B5FA-431603F5D2D3}" destId="{E49070D5-4DFA-4B18-A550-C0447525ADF9}" srcOrd="3" destOrd="0" parTransId="{07AAD471-F206-4B64-8C2F-0408EF4495AB}" sibTransId="{BD531C15-8E51-43ED-8BA8-019F62B2705E}"/>
    <dgm:cxn modelId="{BA5D0B8E-AFE3-43EE-8905-8DC3780FB9DE}" type="presOf" srcId="{EFCC51EB-D780-42FF-88B0-29B39F1DD053}" destId="{A85121A9-643F-41C5-8BC6-D1554DFAD959}" srcOrd="0" destOrd="0" presId="urn:microsoft.com/office/officeart/2005/8/layout/vList2"/>
    <dgm:cxn modelId="{3F9E1C6A-9B5A-47B9-B7C2-AE841740842E}" srcId="{B0420895-6F62-48CA-B5FA-431603F5D2D3}" destId="{3AA419B1-F251-48BE-AACC-1C18220AC73C}" srcOrd="2" destOrd="0" parTransId="{14766793-9662-4179-98B8-C35E08D54459}" sibTransId="{1A2944E5-2A83-4B7B-B7A3-66A9DD1E0BDC}"/>
    <dgm:cxn modelId="{427C1591-42DD-4FC7-86F5-093B2B18980B}" type="presOf" srcId="{E49070D5-4DFA-4B18-A550-C0447525ADF9}" destId="{BD88F744-892F-48D0-A0EB-946C3D00BE1A}" srcOrd="0" destOrd="0" presId="urn:microsoft.com/office/officeart/2005/8/layout/vList2"/>
    <dgm:cxn modelId="{B0FD9B21-3D4D-4AB4-B95A-5138BA158F01}" type="presOf" srcId="{B0420895-6F62-48CA-B5FA-431603F5D2D3}" destId="{B87427A2-9D5E-4520-96E5-BCC30CFFB010}" srcOrd="0" destOrd="0" presId="urn:microsoft.com/office/officeart/2005/8/layout/vList2"/>
    <dgm:cxn modelId="{04EEDA4C-4072-4525-8212-F800F880124D}" type="presOf" srcId="{3AA419B1-F251-48BE-AACC-1C18220AC73C}" destId="{8400DD9A-B325-4908-A12C-0FD6A8D27895}" srcOrd="0" destOrd="0" presId="urn:microsoft.com/office/officeart/2005/8/layout/vList2"/>
    <dgm:cxn modelId="{E5028787-A8F6-4087-9F22-85CC4C4D2112}" type="presParOf" srcId="{B87427A2-9D5E-4520-96E5-BCC30CFFB010}" destId="{A85121A9-643F-41C5-8BC6-D1554DFAD959}" srcOrd="0" destOrd="0" presId="urn:microsoft.com/office/officeart/2005/8/layout/vList2"/>
    <dgm:cxn modelId="{5A66884B-ADA5-438E-BFA3-348249F2BAC8}" type="presParOf" srcId="{B87427A2-9D5E-4520-96E5-BCC30CFFB010}" destId="{16E6F404-9D70-4988-AFB0-563D4098EE94}" srcOrd="1" destOrd="0" presId="urn:microsoft.com/office/officeart/2005/8/layout/vList2"/>
    <dgm:cxn modelId="{CC64EE52-D218-4D5B-B42E-16D43147F510}" type="presParOf" srcId="{B87427A2-9D5E-4520-96E5-BCC30CFFB010}" destId="{108676AB-0BFB-4AC2-9E93-6B569ED7CCF7}" srcOrd="2" destOrd="0" presId="urn:microsoft.com/office/officeart/2005/8/layout/vList2"/>
    <dgm:cxn modelId="{C9D660E3-E90C-4B4D-AE87-7D639FE0CD54}" type="presParOf" srcId="{B87427A2-9D5E-4520-96E5-BCC30CFFB010}" destId="{2015D630-9BBD-47B7-8B4B-C06EF5CE128D}" srcOrd="3" destOrd="0" presId="urn:microsoft.com/office/officeart/2005/8/layout/vList2"/>
    <dgm:cxn modelId="{0096787E-E4CE-430B-8490-926B4A534DF1}" type="presParOf" srcId="{B87427A2-9D5E-4520-96E5-BCC30CFFB010}" destId="{8400DD9A-B325-4908-A12C-0FD6A8D27895}" srcOrd="4" destOrd="0" presId="urn:microsoft.com/office/officeart/2005/8/layout/vList2"/>
    <dgm:cxn modelId="{2A4C5570-D1FA-489D-856F-B1B380783AB8}" type="presParOf" srcId="{B87427A2-9D5E-4520-96E5-BCC30CFFB010}" destId="{0E7BE7E5-6949-46D5-8B45-58977431A7AE}" srcOrd="5" destOrd="0" presId="urn:microsoft.com/office/officeart/2005/8/layout/vList2"/>
    <dgm:cxn modelId="{FC09BE7D-0CE4-409C-8C3B-E7CD9A740797}" type="presParOf" srcId="{B87427A2-9D5E-4520-96E5-BCC30CFFB010}" destId="{BD88F744-892F-48D0-A0EB-946C3D00BE1A}"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3CC089-CBF7-4A65-AD63-567203FC2301}" type="doc">
      <dgm:prSet loTypeId="urn:microsoft.com/office/officeart/2005/8/layout/vList2" loCatId="list" qsTypeId="urn:microsoft.com/office/officeart/2005/8/quickstyle/simple1" qsCatId="simple" csTypeId="urn:microsoft.com/office/officeart/2005/8/colors/accent2_3" csCatId="accent2" phldr="1"/>
      <dgm:spPr/>
      <dgm:t>
        <a:bodyPr/>
        <a:lstStyle/>
        <a:p>
          <a:endParaRPr lang="en-US"/>
        </a:p>
      </dgm:t>
    </dgm:pt>
    <dgm:pt modelId="{EF8215B6-292C-4DC8-BADE-A0F8411154D2}">
      <dgm:prSet phldrT="[Text]" custT="1"/>
      <dgm:spPr>
        <a:solidFill>
          <a:schemeClr val="bg2">
            <a:lumMod val="50000"/>
            <a:alpha val="80000"/>
          </a:schemeClr>
        </a:solidFill>
        <a:ln>
          <a:noFill/>
        </a:ln>
        <a:effectLst>
          <a:outerShdw blurRad="50800" dist="38100" dir="2700000" algn="tl" rotWithShape="0">
            <a:prstClr val="black">
              <a:alpha val="40000"/>
            </a:prstClr>
          </a:outerShdw>
        </a:effectLst>
      </dgm:spPr>
      <dgm:t>
        <a:bodyPr/>
        <a:lstStyle/>
        <a:p>
          <a:r>
            <a:rPr lang="en-US" altLang="en-US" sz="2800" dirty="0" smtClean="0"/>
            <a:t>To assist its member countries in maintaining and further developing, through </a:t>
          </a:r>
          <a:r>
            <a:rPr lang="en-US" altLang="en-US" sz="2800" b="1" dirty="0" smtClean="0"/>
            <a:t>international co-operation, the scientific, technological and legal bases</a:t>
          </a:r>
          <a:r>
            <a:rPr lang="en-US" altLang="en-US" sz="2800" dirty="0" smtClean="0"/>
            <a:t> required for a safe, environmentally sound and economical use of nuclear energy for peaceful purposes.</a:t>
          </a:r>
          <a:endParaRPr lang="en-US" sz="2800" dirty="0"/>
        </a:p>
      </dgm:t>
    </dgm:pt>
    <dgm:pt modelId="{A240AB26-F061-4DA1-B13F-6D328672B992}" type="parTrans" cxnId="{D19D17D9-DEFD-4754-B077-65F8C7C4ABFB}">
      <dgm:prSet/>
      <dgm:spPr/>
      <dgm:t>
        <a:bodyPr/>
        <a:lstStyle/>
        <a:p>
          <a:endParaRPr lang="en-US" sz="2600"/>
        </a:p>
      </dgm:t>
    </dgm:pt>
    <dgm:pt modelId="{AE818722-75E0-4F54-9B3A-56E9D33DCAAD}" type="sibTrans" cxnId="{D19D17D9-DEFD-4754-B077-65F8C7C4ABFB}">
      <dgm:prSet/>
      <dgm:spPr/>
      <dgm:t>
        <a:bodyPr/>
        <a:lstStyle/>
        <a:p>
          <a:endParaRPr lang="en-US" sz="2600"/>
        </a:p>
      </dgm:t>
    </dgm:pt>
    <dgm:pt modelId="{9C640E6B-D619-4B5B-82B3-9FC0577F9363}">
      <dgm:prSet phldrT="[Text]" custT="1"/>
      <dgm:spPr>
        <a:solidFill>
          <a:schemeClr val="accent2">
            <a:lumMod val="75000"/>
            <a:alpha val="80000"/>
          </a:schemeClr>
        </a:solidFill>
        <a:ln>
          <a:noFill/>
        </a:ln>
        <a:effectLst>
          <a:outerShdw blurRad="50800" dist="38100" dir="2700000" algn="tl" rotWithShape="0">
            <a:prstClr val="black">
              <a:alpha val="40000"/>
            </a:prstClr>
          </a:outerShdw>
        </a:effectLst>
      </dgm:spPr>
      <dgm:t>
        <a:bodyPr/>
        <a:lstStyle/>
        <a:p>
          <a:r>
            <a:rPr lang="en-US" altLang="en-US" sz="2800" dirty="0" smtClean="0"/>
            <a:t>To provide authoritative assessments and to forge </a:t>
          </a:r>
          <a:r>
            <a:rPr lang="en-US" altLang="en-US" sz="2800" b="1" dirty="0" smtClean="0"/>
            <a:t>common understandings </a:t>
          </a:r>
          <a:r>
            <a:rPr lang="en-US" altLang="en-US" sz="2800" dirty="0" smtClean="0"/>
            <a:t>on key issues as </a:t>
          </a:r>
          <a:r>
            <a:rPr lang="en-US" altLang="en-US" sz="2800" b="1" dirty="0" smtClean="0"/>
            <a:t>input to government decisions on nuclear energy policy</a:t>
          </a:r>
          <a:r>
            <a:rPr lang="en-US" altLang="en-US" sz="2800" dirty="0" smtClean="0"/>
            <a:t> and to broader OECD policy analyses in areas such as energy and the sustainable development of low-carbon economies. </a:t>
          </a:r>
          <a:endParaRPr lang="en-US" sz="2800" dirty="0"/>
        </a:p>
      </dgm:t>
    </dgm:pt>
    <dgm:pt modelId="{94EB7F12-5A90-48A7-B396-88906065AA3E}" type="parTrans" cxnId="{B9B4F671-A63B-4F94-B49C-35057B0FB6D5}">
      <dgm:prSet/>
      <dgm:spPr/>
      <dgm:t>
        <a:bodyPr/>
        <a:lstStyle/>
        <a:p>
          <a:endParaRPr lang="en-US" sz="2600"/>
        </a:p>
      </dgm:t>
    </dgm:pt>
    <dgm:pt modelId="{2AB8B355-5834-4F2E-991E-09EB1EF9C2D0}" type="sibTrans" cxnId="{B9B4F671-A63B-4F94-B49C-35057B0FB6D5}">
      <dgm:prSet/>
      <dgm:spPr/>
      <dgm:t>
        <a:bodyPr/>
        <a:lstStyle/>
        <a:p>
          <a:endParaRPr lang="en-US" sz="2600"/>
        </a:p>
      </dgm:t>
    </dgm:pt>
    <dgm:pt modelId="{8798F9A7-27AA-472F-BA70-C43686A6C59A}" type="pres">
      <dgm:prSet presAssocID="{7B3CC089-CBF7-4A65-AD63-567203FC2301}" presName="linear" presStyleCnt="0">
        <dgm:presLayoutVars>
          <dgm:animLvl val="lvl"/>
          <dgm:resizeHandles val="exact"/>
        </dgm:presLayoutVars>
      </dgm:prSet>
      <dgm:spPr/>
      <dgm:t>
        <a:bodyPr/>
        <a:lstStyle/>
        <a:p>
          <a:endParaRPr lang="en-US"/>
        </a:p>
      </dgm:t>
    </dgm:pt>
    <dgm:pt modelId="{69343FD5-F155-466E-B862-978DD051D63E}" type="pres">
      <dgm:prSet presAssocID="{EF8215B6-292C-4DC8-BADE-A0F8411154D2}" presName="parentText" presStyleLbl="node1" presStyleIdx="0" presStyleCnt="2" custScaleY="107074" custLinFactNeighborX="386" custLinFactNeighborY="-32897">
        <dgm:presLayoutVars>
          <dgm:chMax val="0"/>
          <dgm:bulletEnabled val="1"/>
        </dgm:presLayoutVars>
      </dgm:prSet>
      <dgm:spPr/>
      <dgm:t>
        <a:bodyPr/>
        <a:lstStyle/>
        <a:p>
          <a:endParaRPr lang="en-US"/>
        </a:p>
      </dgm:t>
    </dgm:pt>
    <dgm:pt modelId="{8678BBEF-2685-467B-AD6A-3023DC974D29}" type="pres">
      <dgm:prSet presAssocID="{AE818722-75E0-4F54-9B3A-56E9D33DCAAD}" presName="spacer" presStyleCnt="0"/>
      <dgm:spPr/>
    </dgm:pt>
    <dgm:pt modelId="{4310FA0F-B5AB-4101-BD66-7A6A4F32F290}" type="pres">
      <dgm:prSet presAssocID="{9C640E6B-D619-4B5B-82B3-9FC0577F9363}" presName="parentText" presStyleLbl="node1" presStyleIdx="1" presStyleCnt="2" custScaleY="111550" custLinFactY="5944" custLinFactNeighborY="100000">
        <dgm:presLayoutVars>
          <dgm:chMax val="0"/>
          <dgm:bulletEnabled val="1"/>
        </dgm:presLayoutVars>
      </dgm:prSet>
      <dgm:spPr/>
      <dgm:t>
        <a:bodyPr/>
        <a:lstStyle/>
        <a:p>
          <a:endParaRPr lang="en-US"/>
        </a:p>
      </dgm:t>
    </dgm:pt>
  </dgm:ptLst>
  <dgm:cxnLst>
    <dgm:cxn modelId="{4B3E7BC8-5A30-4302-84B8-F7B101FF6219}" type="presOf" srcId="{9C640E6B-D619-4B5B-82B3-9FC0577F9363}" destId="{4310FA0F-B5AB-4101-BD66-7A6A4F32F290}" srcOrd="0" destOrd="0" presId="urn:microsoft.com/office/officeart/2005/8/layout/vList2"/>
    <dgm:cxn modelId="{1C71C41D-A205-46BA-B0C7-5DCEDB07E5E8}" type="presOf" srcId="{EF8215B6-292C-4DC8-BADE-A0F8411154D2}" destId="{69343FD5-F155-466E-B862-978DD051D63E}" srcOrd="0" destOrd="0" presId="urn:microsoft.com/office/officeart/2005/8/layout/vList2"/>
    <dgm:cxn modelId="{B9B4F671-A63B-4F94-B49C-35057B0FB6D5}" srcId="{7B3CC089-CBF7-4A65-AD63-567203FC2301}" destId="{9C640E6B-D619-4B5B-82B3-9FC0577F9363}" srcOrd="1" destOrd="0" parTransId="{94EB7F12-5A90-48A7-B396-88906065AA3E}" sibTransId="{2AB8B355-5834-4F2E-991E-09EB1EF9C2D0}"/>
    <dgm:cxn modelId="{F7EBCF99-B3F1-4865-948A-066C9E33E778}" type="presOf" srcId="{7B3CC089-CBF7-4A65-AD63-567203FC2301}" destId="{8798F9A7-27AA-472F-BA70-C43686A6C59A}" srcOrd="0" destOrd="0" presId="urn:microsoft.com/office/officeart/2005/8/layout/vList2"/>
    <dgm:cxn modelId="{D19D17D9-DEFD-4754-B077-65F8C7C4ABFB}" srcId="{7B3CC089-CBF7-4A65-AD63-567203FC2301}" destId="{EF8215B6-292C-4DC8-BADE-A0F8411154D2}" srcOrd="0" destOrd="0" parTransId="{A240AB26-F061-4DA1-B13F-6D328672B992}" sibTransId="{AE818722-75E0-4F54-9B3A-56E9D33DCAAD}"/>
    <dgm:cxn modelId="{B44A3A44-C6B4-4D34-B00C-43C125EC7796}" type="presParOf" srcId="{8798F9A7-27AA-472F-BA70-C43686A6C59A}" destId="{69343FD5-F155-466E-B862-978DD051D63E}" srcOrd="0" destOrd="0" presId="urn:microsoft.com/office/officeart/2005/8/layout/vList2"/>
    <dgm:cxn modelId="{2BF7D196-AB67-4700-8B05-32CAF7D723C1}" type="presParOf" srcId="{8798F9A7-27AA-472F-BA70-C43686A6C59A}" destId="{8678BBEF-2685-467B-AD6A-3023DC974D29}" srcOrd="1" destOrd="0" presId="urn:microsoft.com/office/officeart/2005/8/layout/vList2"/>
    <dgm:cxn modelId="{6C18BDE1-52C2-40A4-9A0B-6F8728B42B6E}" type="presParOf" srcId="{8798F9A7-27AA-472F-BA70-C43686A6C59A}" destId="{4310FA0F-B5AB-4101-BD66-7A6A4F32F290}" srcOrd="2"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3D63F1-99C9-4F3D-B35A-53953A2836E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977BBBB0-84D6-4AEB-BA4B-E993BE10522D}">
      <dgm:prSet phldrT="[Text]" custT="1"/>
      <dgm:spPr>
        <a:solidFill>
          <a:schemeClr val="bg2">
            <a:lumMod val="50000"/>
            <a:alpha val="80000"/>
          </a:schemeClr>
        </a:solidFill>
        <a:ln>
          <a:noFill/>
        </a:ln>
        <a:effectLst>
          <a:outerShdw blurRad="50800" dist="38100" dir="2700000" algn="tl" rotWithShape="0">
            <a:prstClr val="black">
              <a:alpha val="40000"/>
            </a:prstClr>
          </a:outerShdw>
        </a:effectLst>
      </dgm:spPr>
      <dgm:t>
        <a:bodyPr lIns="180000" tIns="180000" rIns="180000" bIns="180000" anchor="t"/>
        <a:lstStyle/>
        <a:p>
          <a:pPr algn="ctr"/>
          <a:r>
            <a:rPr lang="en-GB" sz="1000" b="1" u="none" noProof="0" dirty="0" smtClean="0">
              <a:solidFill>
                <a:schemeClr val="bg1"/>
              </a:solidFill>
            </a:rPr>
            <a:t> </a:t>
          </a:r>
          <a:r>
            <a:rPr lang="en-GB" sz="2400" b="1" u="none" noProof="0" dirty="0" smtClean="0">
              <a:solidFill>
                <a:schemeClr val="bg1"/>
              </a:solidFill>
            </a:rPr>
            <a:t/>
          </a:r>
          <a:br>
            <a:rPr lang="en-GB" sz="2400" b="1" u="none" noProof="0" dirty="0" smtClean="0">
              <a:solidFill>
                <a:schemeClr val="bg1"/>
              </a:solidFill>
            </a:rPr>
          </a:br>
          <a:r>
            <a:rPr lang="en-GB" sz="2400" b="1" u="none" noProof="0" dirty="0" smtClean="0">
              <a:solidFill>
                <a:schemeClr val="bg1"/>
              </a:solidFill>
            </a:rPr>
            <a:t>NEA serviced bodies </a:t>
          </a:r>
          <a:r>
            <a:rPr lang="en-GB" sz="1800" b="1" u="sng" noProof="0" dirty="0" smtClean="0">
              <a:solidFill>
                <a:schemeClr val="bg1"/>
              </a:solidFill>
            </a:rPr>
            <a:t/>
          </a:r>
          <a:br>
            <a:rPr lang="en-GB" sz="1800" b="1" u="sng" noProof="0" dirty="0" smtClean="0">
              <a:solidFill>
                <a:schemeClr val="bg1"/>
              </a:solidFill>
            </a:rPr>
          </a:br>
          <a:r>
            <a:rPr lang="en-GB" sz="1000" b="1" u="sng" noProof="0" dirty="0" smtClean="0">
              <a:solidFill>
                <a:schemeClr val="bg1"/>
              </a:solidFill>
            </a:rPr>
            <a:t> </a:t>
          </a:r>
        </a:p>
        <a:p>
          <a:pPr algn="l"/>
          <a:r>
            <a:rPr lang="en-GB" sz="1800" b="1" noProof="0" dirty="0" smtClean="0"/>
            <a:t>Generation IV International Forum (GIF) </a:t>
          </a:r>
          <a:br>
            <a:rPr lang="en-GB" sz="1800" b="1" noProof="0" dirty="0" smtClean="0"/>
          </a:br>
          <a:r>
            <a:rPr lang="en-GB" sz="1800" noProof="0" dirty="0" smtClean="0"/>
            <a:t>with the goal to improve sustainability (including effective fuel utilisation and minimisation of waste), economics, safety and reliability, proliferation resistance and physical protection.</a:t>
          </a:r>
        </a:p>
        <a:p>
          <a:pPr algn="l"/>
          <a:r>
            <a:rPr lang="en-GB" sz="1800" b="1" spc="-10" baseline="0" noProof="0" dirty="0" smtClean="0"/>
            <a:t>Multinational Design Evaluation Programme (MDEP) – </a:t>
          </a:r>
          <a:r>
            <a:rPr lang="en-GB" sz="1800" spc="-10" baseline="0" noProof="0" dirty="0" smtClean="0"/>
            <a:t>initiative by national safety authorities to leverage their resources and knowledge for new reactor design reviews such as ABWR, AP1000, APR1400, EPR, HPR1000, and VVER-1200.</a:t>
          </a:r>
        </a:p>
        <a:p>
          <a:pPr algn="l"/>
          <a:r>
            <a:rPr lang="en-GB" sz="1800" b="1" noProof="0" dirty="0" smtClean="0"/>
            <a:t>International Framework for Nuclear Energy Cooperation (IFNEC) – </a:t>
          </a:r>
          <a:r>
            <a:rPr lang="en-GB" sz="1800" noProof="0" dirty="0" smtClean="0"/>
            <a:t>65-country forum for international discussion on wide array of nuclear topics involving both developed and emerging economies.</a:t>
          </a:r>
          <a:endParaRPr lang="en-GB" sz="1800" noProof="0" dirty="0"/>
        </a:p>
      </dgm:t>
    </dgm:pt>
    <dgm:pt modelId="{58CA35E0-E170-42D7-9CCD-A340AEF6E519}" type="parTrans" cxnId="{6846A58F-78AF-4E6D-BC4A-4C187C680DEB}">
      <dgm:prSet/>
      <dgm:spPr/>
      <dgm:t>
        <a:bodyPr/>
        <a:lstStyle/>
        <a:p>
          <a:endParaRPr lang="en-GB" noProof="0" dirty="0"/>
        </a:p>
      </dgm:t>
    </dgm:pt>
    <dgm:pt modelId="{BDD49762-A846-4D30-B1CC-CE01222E81CB}" type="sibTrans" cxnId="{6846A58F-78AF-4E6D-BC4A-4C187C680DEB}">
      <dgm:prSet/>
      <dgm:spPr/>
      <dgm:t>
        <a:bodyPr/>
        <a:lstStyle/>
        <a:p>
          <a:endParaRPr lang="en-GB" noProof="0" dirty="0"/>
        </a:p>
      </dgm:t>
    </dgm:pt>
    <dgm:pt modelId="{A5ABF74B-A461-4A77-BD68-19CE36E87A3B}">
      <dgm:prSet phldrT="[Text]" custT="1"/>
      <dgm:spPr>
        <a:solidFill>
          <a:schemeClr val="accent1">
            <a:alpha val="80000"/>
          </a:schemeClr>
        </a:solidFill>
        <a:ln>
          <a:noFill/>
        </a:ln>
        <a:effectLst>
          <a:outerShdw blurRad="50800" dist="38100" dir="2700000" algn="tl" rotWithShape="0">
            <a:prstClr val="black">
              <a:alpha val="40000"/>
            </a:prstClr>
          </a:outerShdw>
        </a:effectLst>
      </dgm:spPr>
      <dgm:t>
        <a:bodyPr lIns="180000" tIns="180000" rIns="180000" bIns="180000" anchor="t"/>
        <a:lstStyle/>
        <a:p>
          <a:pPr algn="ctr"/>
          <a:r>
            <a:rPr lang="en-GB" altLang="en-US" sz="1000" b="1" u="none" noProof="0" dirty="0" smtClean="0">
              <a:solidFill>
                <a:schemeClr val="bg1"/>
              </a:solidFill>
            </a:rPr>
            <a:t> </a:t>
          </a:r>
          <a:r>
            <a:rPr lang="en-GB" altLang="en-US" sz="2400" b="1" u="none" noProof="0" dirty="0" smtClean="0">
              <a:solidFill>
                <a:schemeClr val="bg1"/>
              </a:solidFill>
            </a:rPr>
            <a:t/>
          </a:r>
          <a:br>
            <a:rPr lang="en-GB" altLang="en-US" sz="2400" b="1" u="none" noProof="0" dirty="0" smtClean="0">
              <a:solidFill>
                <a:schemeClr val="bg1"/>
              </a:solidFill>
            </a:rPr>
          </a:br>
          <a:r>
            <a:rPr lang="en-GB" altLang="en-US" sz="2400" b="1" u="none" noProof="0" dirty="0" smtClean="0">
              <a:solidFill>
                <a:schemeClr val="bg1"/>
              </a:solidFill>
            </a:rPr>
            <a:t>Joint projects</a:t>
          </a:r>
          <a:r>
            <a:rPr lang="en-GB" altLang="en-US" sz="2000" b="1" u="sng" noProof="0" dirty="0" smtClean="0">
              <a:solidFill>
                <a:schemeClr val="bg1"/>
              </a:solidFill>
            </a:rPr>
            <a:t/>
          </a:r>
          <a:br>
            <a:rPr lang="en-GB" altLang="en-US" sz="2000" b="1" u="sng" noProof="0" dirty="0" smtClean="0">
              <a:solidFill>
                <a:schemeClr val="bg1"/>
              </a:solidFill>
            </a:rPr>
          </a:br>
          <a:endParaRPr lang="en-GB" altLang="en-US" sz="1000" b="1" u="sng" noProof="0" dirty="0" smtClean="0">
            <a:solidFill>
              <a:schemeClr val="bg1"/>
            </a:solidFill>
          </a:endParaRPr>
        </a:p>
        <a:p>
          <a:pPr algn="l"/>
          <a:r>
            <a:rPr lang="en-GB" altLang="en-US" sz="1800" b="1" noProof="0" dirty="0" smtClean="0"/>
            <a:t>Nuclear safety </a:t>
          </a:r>
          <a:r>
            <a:rPr lang="en-GB" altLang="en-US" sz="1800" b="0" noProof="0" dirty="0" smtClean="0"/>
            <a:t>research and experimental data </a:t>
          </a:r>
          <a:r>
            <a:rPr lang="en-GB" altLang="en-US" sz="1800" noProof="0" dirty="0" smtClean="0"/>
            <a:t>(e.g. thermal-hydraulics, fuel behaviour, severe accidents).</a:t>
          </a:r>
        </a:p>
        <a:p>
          <a:pPr algn="l"/>
          <a:r>
            <a:rPr lang="en-GB" altLang="en-US" sz="1800" b="1" noProof="0" dirty="0" smtClean="0"/>
            <a:t>Nuclear safety databases </a:t>
          </a:r>
          <a:br>
            <a:rPr lang="en-GB" altLang="en-US" sz="1800" b="1" noProof="0" dirty="0" smtClean="0"/>
          </a:br>
          <a:r>
            <a:rPr lang="en-GB" altLang="en-US" sz="1800" noProof="0" dirty="0" smtClean="0"/>
            <a:t>(e.g. fire, common-cause failures).</a:t>
          </a:r>
        </a:p>
        <a:p>
          <a:pPr algn="l"/>
          <a:r>
            <a:rPr lang="en-GB" altLang="en-US" sz="1800" b="1" noProof="0" dirty="0" smtClean="0"/>
            <a:t>Nuclear science </a:t>
          </a:r>
          <a:br>
            <a:rPr lang="en-GB" altLang="en-US" sz="1800" b="1" noProof="0" dirty="0" smtClean="0"/>
          </a:br>
          <a:r>
            <a:rPr lang="en-GB" altLang="en-US" sz="1800" noProof="0" dirty="0" smtClean="0"/>
            <a:t>(e.g. thermodynamics of advanced fuels).</a:t>
          </a:r>
        </a:p>
        <a:p>
          <a:pPr algn="l"/>
          <a:r>
            <a:rPr lang="en-GB" altLang="en-US" sz="1800" b="1" noProof="0" dirty="0" smtClean="0"/>
            <a:t>Radioactive waste management </a:t>
          </a:r>
          <a:br>
            <a:rPr lang="en-GB" altLang="en-US" sz="1800" b="1" noProof="0" dirty="0" smtClean="0"/>
          </a:br>
          <a:r>
            <a:rPr lang="en-GB" altLang="en-US" sz="1800" noProof="0" dirty="0" smtClean="0"/>
            <a:t>(e.g. thermochemical database).</a:t>
          </a:r>
        </a:p>
        <a:p>
          <a:pPr algn="l"/>
          <a:r>
            <a:rPr lang="en-GB" altLang="en-US" sz="1800" b="1" noProof="0" dirty="0" smtClean="0"/>
            <a:t>Radiological protection </a:t>
          </a:r>
          <a:br>
            <a:rPr lang="en-GB" altLang="en-US" sz="1800" b="1" noProof="0" dirty="0" smtClean="0"/>
          </a:br>
          <a:r>
            <a:rPr lang="en-GB" altLang="en-US" sz="1800" noProof="0" dirty="0" smtClean="0"/>
            <a:t>(e.g. occupational exposure).</a:t>
          </a:r>
        </a:p>
        <a:p>
          <a:pPr algn="l"/>
          <a:r>
            <a:rPr lang="en-GB" altLang="en-US" sz="1800" b="1" noProof="0" dirty="0" smtClean="0"/>
            <a:t>Nuclear Education Skills and Technology Framework (NEST)</a:t>
          </a:r>
          <a:endParaRPr lang="en-GB" sz="1800" noProof="0" dirty="0"/>
        </a:p>
      </dgm:t>
    </dgm:pt>
    <dgm:pt modelId="{00841200-C9BF-453D-9D57-8A02536F9FBC}" type="parTrans" cxnId="{FDAAC8F5-8C70-4A49-B305-77B200B2E3C3}">
      <dgm:prSet/>
      <dgm:spPr/>
      <dgm:t>
        <a:bodyPr/>
        <a:lstStyle/>
        <a:p>
          <a:endParaRPr lang="en-GB" noProof="0" dirty="0"/>
        </a:p>
      </dgm:t>
    </dgm:pt>
    <dgm:pt modelId="{566F9346-739B-4F6D-BE17-3CFF5A10D9EF}" type="sibTrans" cxnId="{FDAAC8F5-8C70-4A49-B305-77B200B2E3C3}">
      <dgm:prSet/>
      <dgm:spPr/>
      <dgm:t>
        <a:bodyPr/>
        <a:lstStyle/>
        <a:p>
          <a:endParaRPr lang="en-GB" noProof="0" dirty="0"/>
        </a:p>
      </dgm:t>
    </dgm:pt>
    <dgm:pt modelId="{875CF333-B056-48B5-8E32-89EBC5DBEAD5}" type="pres">
      <dgm:prSet presAssocID="{AE3D63F1-99C9-4F3D-B35A-53953A2836EC}" presName="diagram" presStyleCnt="0">
        <dgm:presLayoutVars>
          <dgm:dir/>
          <dgm:resizeHandles val="exact"/>
        </dgm:presLayoutVars>
      </dgm:prSet>
      <dgm:spPr/>
      <dgm:t>
        <a:bodyPr/>
        <a:lstStyle/>
        <a:p>
          <a:endParaRPr lang="en-US"/>
        </a:p>
      </dgm:t>
    </dgm:pt>
    <dgm:pt modelId="{C5DC0D7C-2308-4E2E-BBC4-030E00687158}" type="pres">
      <dgm:prSet presAssocID="{977BBBB0-84D6-4AEB-BA4B-E993BE10522D}" presName="node" presStyleLbl="node1" presStyleIdx="0" presStyleCnt="2" custScaleX="104000" custScaleY="148183">
        <dgm:presLayoutVars>
          <dgm:bulletEnabled val="1"/>
        </dgm:presLayoutVars>
      </dgm:prSet>
      <dgm:spPr/>
      <dgm:t>
        <a:bodyPr/>
        <a:lstStyle/>
        <a:p>
          <a:endParaRPr lang="en-US"/>
        </a:p>
      </dgm:t>
    </dgm:pt>
    <dgm:pt modelId="{0E9DC2F5-EF7B-409E-80C8-E2F326F29C27}" type="pres">
      <dgm:prSet presAssocID="{BDD49762-A846-4D30-B1CC-CE01222E81CB}" presName="sibTrans" presStyleCnt="0"/>
      <dgm:spPr/>
    </dgm:pt>
    <dgm:pt modelId="{92BE2764-474F-401A-807F-9F51C3BCCC49}" type="pres">
      <dgm:prSet presAssocID="{A5ABF74B-A461-4A77-BD68-19CE36E87A3B}" presName="node" presStyleLbl="node1" presStyleIdx="1" presStyleCnt="2" custScaleX="91951" custScaleY="148183" custLinFactNeighborX="-4765">
        <dgm:presLayoutVars>
          <dgm:bulletEnabled val="1"/>
        </dgm:presLayoutVars>
      </dgm:prSet>
      <dgm:spPr/>
      <dgm:t>
        <a:bodyPr/>
        <a:lstStyle/>
        <a:p>
          <a:endParaRPr lang="en-US"/>
        </a:p>
      </dgm:t>
    </dgm:pt>
  </dgm:ptLst>
  <dgm:cxnLst>
    <dgm:cxn modelId="{E884585A-A937-4C3D-ADDD-C58C651B1074}" type="presOf" srcId="{AE3D63F1-99C9-4F3D-B35A-53953A2836EC}" destId="{875CF333-B056-48B5-8E32-89EBC5DBEAD5}" srcOrd="0" destOrd="0" presId="urn:microsoft.com/office/officeart/2005/8/layout/default"/>
    <dgm:cxn modelId="{FDAAC8F5-8C70-4A49-B305-77B200B2E3C3}" srcId="{AE3D63F1-99C9-4F3D-B35A-53953A2836EC}" destId="{A5ABF74B-A461-4A77-BD68-19CE36E87A3B}" srcOrd="1" destOrd="0" parTransId="{00841200-C9BF-453D-9D57-8A02536F9FBC}" sibTransId="{566F9346-739B-4F6D-BE17-3CFF5A10D9EF}"/>
    <dgm:cxn modelId="{C90EB6C8-FB7A-4718-94DE-C513822B6962}" type="presOf" srcId="{A5ABF74B-A461-4A77-BD68-19CE36E87A3B}" destId="{92BE2764-474F-401A-807F-9F51C3BCCC49}" srcOrd="0" destOrd="0" presId="urn:microsoft.com/office/officeart/2005/8/layout/default"/>
    <dgm:cxn modelId="{6846A58F-78AF-4E6D-BC4A-4C187C680DEB}" srcId="{AE3D63F1-99C9-4F3D-B35A-53953A2836EC}" destId="{977BBBB0-84D6-4AEB-BA4B-E993BE10522D}" srcOrd="0" destOrd="0" parTransId="{58CA35E0-E170-42D7-9CCD-A340AEF6E519}" sibTransId="{BDD49762-A846-4D30-B1CC-CE01222E81CB}"/>
    <dgm:cxn modelId="{F7E4DC19-7EE1-4619-83F3-1EB0555FF5EE}" type="presOf" srcId="{977BBBB0-84D6-4AEB-BA4B-E993BE10522D}" destId="{C5DC0D7C-2308-4E2E-BBC4-030E00687158}" srcOrd="0" destOrd="0" presId="urn:microsoft.com/office/officeart/2005/8/layout/default"/>
    <dgm:cxn modelId="{72FF43A7-5CB3-4949-A1E3-9A9FBD914426}" type="presParOf" srcId="{875CF333-B056-48B5-8E32-89EBC5DBEAD5}" destId="{C5DC0D7C-2308-4E2E-BBC4-030E00687158}" srcOrd="0" destOrd="0" presId="urn:microsoft.com/office/officeart/2005/8/layout/default"/>
    <dgm:cxn modelId="{1332082B-C14E-480E-8BA5-595932DAD6FE}" type="presParOf" srcId="{875CF333-B056-48B5-8E32-89EBC5DBEAD5}" destId="{0E9DC2F5-EF7B-409E-80C8-E2F326F29C27}" srcOrd="1" destOrd="0" presId="urn:microsoft.com/office/officeart/2005/8/layout/default"/>
    <dgm:cxn modelId="{09A1386B-6405-4E10-AE2B-3A7EBBCF0602}" type="presParOf" srcId="{875CF333-B056-48B5-8E32-89EBC5DBEAD5}" destId="{92BE2764-474F-401A-807F-9F51C3BCCC49}"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5121A9-643F-41C5-8BC6-D1554DFAD959}">
      <dsp:nvSpPr>
        <dsp:cNvPr id="0" name=""/>
        <dsp:cNvSpPr/>
      </dsp:nvSpPr>
      <dsp:spPr>
        <a:xfrm>
          <a:off x="0" y="142933"/>
          <a:ext cx="10668000" cy="1265103"/>
        </a:xfrm>
        <a:prstGeom prst="roundRect">
          <a:avLst/>
        </a:prstGeom>
        <a:solidFill>
          <a:schemeClr val="bg2">
            <a:lumMod val="50000"/>
            <a:alpha val="80000"/>
          </a:schemeClr>
        </a:solidFill>
        <a:ln w="762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GB" sz="2800" b="1" kern="1200" dirty="0" smtClean="0"/>
            <a:t>34 </a:t>
          </a:r>
          <a:r>
            <a:rPr lang="en-GB" sz="2800" b="0" kern="1200" dirty="0" smtClean="0"/>
            <a:t>member countries + partners </a:t>
          </a:r>
          <a:br>
            <a:rPr lang="en-GB" sz="2800" b="0" kern="1200" dirty="0" smtClean="0"/>
          </a:br>
          <a:r>
            <a:rPr lang="en-GB" sz="2800" b="0" kern="1200" dirty="0" smtClean="0"/>
            <a:t>(e.g. China, India, Brazil, etc.)</a:t>
          </a:r>
          <a:endParaRPr lang="en-US" sz="2800" b="0" kern="1200" dirty="0"/>
        </a:p>
      </dsp:txBody>
      <dsp:txXfrm>
        <a:off x="61757" y="204690"/>
        <a:ext cx="10544486" cy="1141589"/>
      </dsp:txXfrm>
    </dsp:sp>
    <dsp:sp modelId="{108676AB-0BFB-4AC2-9E93-6B569ED7CCF7}">
      <dsp:nvSpPr>
        <dsp:cNvPr id="0" name=""/>
        <dsp:cNvSpPr/>
      </dsp:nvSpPr>
      <dsp:spPr>
        <a:xfrm>
          <a:off x="0" y="1524602"/>
          <a:ext cx="10668000" cy="1729928"/>
        </a:xfrm>
        <a:prstGeom prst="roundRect">
          <a:avLst/>
        </a:prstGeom>
        <a:solidFill>
          <a:schemeClr val="bg2">
            <a:lumMod val="75000"/>
            <a:alpha val="80000"/>
          </a:schemeClr>
        </a:solidFill>
        <a:ln w="762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GB" sz="2800" b="1" kern="1200" dirty="0" smtClean="0">
              <a:solidFill>
                <a:schemeClr val="bg1"/>
              </a:solidFill>
            </a:rPr>
            <a:t>8 </a:t>
          </a:r>
          <a:r>
            <a:rPr lang="en-GB" sz="2800" b="0" kern="1200" dirty="0" smtClean="0">
              <a:solidFill>
                <a:schemeClr val="bg1"/>
              </a:solidFill>
            </a:rPr>
            <a:t>standing technical committees </a:t>
          </a:r>
          <a:r>
            <a:rPr lang="en-GB" sz="2800" b="1" kern="1200" dirty="0" smtClean="0">
              <a:solidFill>
                <a:schemeClr val="bg1"/>
              </a:solidFill>
            </a:rPr>
            <a:t/>
          </a:r>
          <a:br>
            <a:rPr lang="en-GB" sz="2800" b="1" kern="1200" dirty="0" smtClean="0">
              <a:solidFill>
                <a:schemeClr val="bg1"/>
              </a:solidFill>
            </a:rPr>
          </a:br>
          <a:r>
            <a:rPr lang="en-GB" altLang="en-US" sz="2800" b="1" kern="1200" dirty="0" smtClean="0"/>
            <a:t>1 </a:t>
          </a:r>
          <a:r>
            <a:rPr lang="en-GB" altLang="en-US" sz="2800" b="0" kern="1200" dirty="0" smtClean="0"/>
            <a:t>management board</a:t>
          </a:r>
          <a:r>
            <a:rPr lang="en-GB" sz="2800" b="1" kern="1200" dirty="0" smtClean="0">
              <a:solidFill>
                <a:schemeClr val="bg1"/>
              </a:solidFill>
            </a:rPr>
            <a:t/>
          </a:r>
          <a:br>
            <a:rPr lang="en-GB" sz="2800" b="1" kern="1200" dirty="0" smtClean="0">
              <a:solidFill>
                <a:schemeClr val="bg1"/>
              </a:solidFill>
            </a:rPr>
          </a:br>
          <a:r>
            <a:rPr lang="en-GB" sz="2800" b="1" kern="1200" dirty="0" smtClean="0">
              <a:solidFill>
                <a:schemeClr val="bg1"/>
              </a:solidFill>
            </a:rPr>
            <a:t>74 </a:t>
          </a:r>
          <a:r>
            <a:rPr lang="en-GB" sz="2800" b="0" kern="1200" dirty="0" smtClean="0">
              <a:solidFill>
                <a:schemeClr val="bg1"/>
              </a:solidFill>
            </a:rPr>
            <a:t>working parties and expert groups</a:t>
          </a:r>
          <a:endParaRPr lang="en-GB" sz="2800" b="0" kern="1200" dirty="0">
            <a:solidFill>
              <a:schemeClr val="bg1"/>
            </a:solidFill>
          </a:endParaRPr>
        </a:p>
      </dsp:txBody>
      <dsp:txXfrm>
        <a:off x="84448" y="1609050"/>
        <a:ext cx="10499104" cy="1561032"/>
      </dsp:txXfrm>
    </dsp:sp>
    <dsp:sp modelId="{8400DD9A-B325-4908-A12C-0FD6A8D27895}">
      <dsp:nvSpPr>
        <dsp:cNvPr id="0" name=""/>
        <dsp:cNvSpPr/>
      </dsp:nvSpPr>
      <dsp:spPr>
        <a:xfrm>
          <a:off x="0" y="3330730"/>
          <a:ext cx="10668000" cy="980967"/>
        </a:xfrm>
        <a:prstGeom prst="roundRect">
          <a:avLst/>
        </a:prstGeom>
        <a:solidFill>
          <a:schemeClr val="bg2">
            <a:lumMod val="50000"/>
            <a:alpha val="80000"/>
          </a:schemeClr>
        </a:solidFill>
        <a:ln w="762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GB" sz="2800" b="1" kern="1200" dirty="0" smtClean="0">
              <a:solidFill>
                <a:schemeClr val="bg1"/>
              </a:solidFill>
            </a:rPr>
            <a:t>26 </a:t>
          </a:r>
          <a:r>
            <a:rPr lang="en-US" sz="2800" b="0" kern="1200" dirty="0" smtClean="0">
              <a:solidFill>
                <a:schemeClr val="bg1"/>
              </a:solidFill>
            </a:rPr>
            <a:t>international joint projects</a:t>
          </a:r>
          <a:endParaRPr lang="en-US" sz="2800" b="0" kern="1200" dirty="0">
            <a:solidFill>
              <a:schemeClr val="bg1"/>
            </a:solidFill>
          </a:endParaRPr>
        </a:p>
      </dsp:txBody>
      <dsp:txXfrm>
        <a:off x="47887" y="3378617"/>
        <a:ext cx="10572226" cy="885193"/>
      </dsp:txXfrm>
    </dsp:sp>
    <dsp:sp modelId="{BD88F744-892F-48D0-A0EB-946C3D00BE1A}">
      <dsp:nvSpPr>
        <dsp:cNvPr id="0" name=""/>
        <dsp:cNvSpPr/>
      </dsp:nvSpPr>
      <dsp:spPr>
        <a:xfrm>
          <a:off x="0" y="4418191"/>
          <a:ext cx="10668000" cy="883492"/>
        </a:xfrm>
        <a:prstGeom prst="roundRect">
          <a:avLst/>
        </a:prstGeom>
        <a:solidFill>
          <a:schemeClr val="bg2">
            <a:lumMod val="75000"/>
            <a:alpha val="80000"/>
          </a:schemeClr>
        </a:solidFill>
        <a:ln w="762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dirty="0" smtClean="0">
              <a:solidFill>
                <a:schemeClr val="bg1"/>
              </a:solidFill>
            </a:rPr>
            <a:t>The NEA Data Bank – </a:t>
          </a:r>
          <a:r>
            <a:rPr lang="en-US" sz="2800" b="0" kern="1200" dirty="0" smtClean="0">
              <a:solidFill>
                <a:schemeClr val="bg1"/>
              </a:solidFill>
            </a:rPr>
            <a:t>a major international resource</a:t>
          </a:r>
          <a:endParaRPr lang="en-US" sz="2800" b="0" kern="1200" dirty="0">
            <a:solidFill>
              <a:prstClr val="black"/>
            </a:solidFill>
          </a:endParaRPr>
        </a:p>
      </dsp:txBody>
      <dsp:txXfrm>
        <a:off x="43129" y="4461320"/>
        <a:ext cx="10581742" cy="7972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343FD5-F155-466E-B862-978DD051D63E}">
      <dsp:nvSpPr>
        <dsp:cNvPr id="0" name=""/>
        <dsp:cNvSpPr/>
      </dsp:nvSpPr>
      <dsp:spPr>
        <a:xfrm>
          <a:off x="0" y="248278"/>
          <a:ext cx="11582400" cy="2132923"/>
        </a:xfrm>
        <a:prstGeom prst="roundRect">
          <a:avLst/>
        </a:prstGeom>
        <a:solidFill>
          <a:schemeClr val="bg2">
            <a:lumMod val="50000"/>
            <a:alpha val="80000"/>
          </a:schemeClr>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en-US" sz="2800" kern="1200" dirty="0" smtClean="0"/>
            <a:t>To assist its member countries in maintaining and further developing, through </a:t>
          </a:r>
          <a:r>
            <a:rPr lang="en-US" altLang="en-US" sz="2800" b="1" kern="1200" dirty="0" smtClean="0"/>
            <a:t>international co-operation, the scientific, technological and legal bases</a:t>
          </a:r>
          <a:r>
            <a:rPr lang="en-US" altLang="en-US" sz="2800" kern="1200" dirty="0" smtClean="0"/>
            <a:t> required for a safe, environmentally sound and economical use of nuclear energy for peaceful purposes.</a:t>
          </a:r>
          <a:endParaRPr lang="en-US" sz="2800" kern="1200" dirty="0"/>
        </a:p>
      </dsp:txBody>
      <dsp:txXfrm>
        <a:off x="104121" y="352399"/>
        <a:ext cx="11374158" cy="1924681"/>
      </dsp:txXfrm>
    </dsp:sp>
    <dsp:sp modelId="{4310FA0F-B5AB-4101-BD66-7A6A4F32F290}">
      <dsp:nvSpPr>
        <dsp:cNvPr id="0" name=""/>
        <dsp:cNvSpPr/>
      </dsp:nvSpPr>
      <dsp:spPr>
        <a:xfrm>
          <a:off x="0" y="2530229"/>
          <a:ext cx="11582400" cy="2222085"/>
        </a:xfrm>
        <a:prstGeom prst="roundRect">
          <a:avLst/>
        </a:prstGeom>
        <a:solidFill>
          <a:schemeClr val="accent2">
            <a:lumMod val="75000"/>
            <a:alpha val="80000"/>
          </a:schemeClr>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en-US" sz="2800" kern="1200" dirty="0" smtClean="0"/>
            <a:t>To provide authoritative assessments and to forge </a:t>
          </a:r>
          <a:r>
            <a:rPr lang="en-US" altLang="en-US" sz="2800" b="1" kern="1200" dirty="0" smtClean="0"/>
            <a:t>common understandings </a:t>
          </a:r>
          <a:r>
            <a:rPr lang="en-US" altLang="en-US" sz="2800" kern="1200" dirty="0" smtClean="0"/>
            <a:t>on key issues as </a:t>
          </a:r>
          <a:r>
            <a:rPr lang="en-US" altLang="en-US" sz="2800" b="1" kern="1200" dirty="0" smtClean="0"/>
            <a:t>input to government decisions on nuclear energy policy</a:t>
          </a:r>
          <a:r>
            <a:rPr lang="en-US" altLang="en-US" sz="2800" kern="1200" dirty="0" smtClean="0"/>
            <a:t> and to broader OECD policy analyses in areas such as energy and the sustainable development of low-carbon economies. </a:t>
          </a:r>
          <a:endParaRPr lang="en-US" sz="2800" kern="1200" dirty="0"/>
        </a:p>
      </dsp:txBody>
      <dsp:txXfrm>
        <a:off x="108473" y="2638702"/>
        <a:ext cx="11365454" cy="20051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DC0D7C-2308-4E2E-BBC4-030E00687158}">
      <dsp:nvSpPr>
        <dsp:cNvPr id="0" name=""/>
        <dsp:cNvSpPr/>
      </dsp:nvSpPr>
      <dsp:spPr>
        <a:xfrm>
          <a:off x="170588" y="414"/>
          <a:ext cx="6077812" cy="5195933"/>
        </a:xfrm>
        <a:prstGeom prst="rect">
          <a:avLst/>
        </a:prstGeom>
        <a:solidFill>
          <a:schemeClr val="bg2">
            <a:lumMod val="50000"/>
            <a:alpha val="80000"/>
          </a:schemeClr>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180000" bIns="180000" numCol="1" spcCol="1270" anchor="t" anchorCtr="0">
          <a:noAutofit/>
        </a:bodyPr>
        <a:lstStyle/>
        <a:p>
          <a:pPr lvl="0" algn="ctr" defTabSz="444500">
            <a:lnSpc>
              <a:spcPct val="90000"/>
            </a:lnSpc>
            <a:spcBef>
              <a:spcPct val="0"/>
            </a:spcBef>
            <a:spcAft>
              <a:spcPct val="35000"/>
            </a:spcAft>
          </a:pPr>
          <a:r>
            <a:rPr lang="en-GB" sz="1000" b="1" u="none" kern="1200" noProof="0" dirty="0" smtClean="0">
              <a:solidFill>
                <a:schemeClr val="bg1"/>
              </a:solidFill>
            </a:rPr>
            <a:t> </a:t>
          </a:r>
          <a:r>
            <a:rPr lang="en-GB" sz="2400" b="1" u="none" kern="1200" noProof="0" dirty="0" smtClean="0">
              <a:solidFill>
                <a:schemeClr val="bg1"/>
              </a:solidFill>
            </a:rPr>
            <a:t/>
          </a:r>
          <a:br>
            <a:rPr lang="en-GB" sz="2400" b="1" u="none" kern="1200" noProof="0" dirty="0" smtClean="0">
              <a:solidFill>
                <a:schemeClr val="bg1"/>
              </a:solidFill>
            </a:rPr>
          </a:br>
          <a:r>
            <a:rPr lang="en-GB" sz="2400" b="1" u="none" kern="1200" noProof="0" dirty="0" smtClean="0">
              <a:solidFill>
                <a:schemeClr val="bg1"/>
              </a:solidFill>
            </a:rPr>
            <a:t>NEA serviced bodies </a:t>
          </a:r>
          <a:r>
            <a:rPr lang="en-GB" sz="1800" b="1" u="sng" kern="1200" noProof="0" dirty="0" smtClean="0">
              <a:solidFill>
                <a:schemeClr val="bg1"/>
              </a:solidFill>
            </a:rPr>
            <a:t/>
          </a:r>
          <a:br>
            <a:rPr lang="en-GB" sz="1800" b="1" u="sng" kern="1200" noProof="0" dirty="0" smtClean="0">
              <a:solidFill>
                <a:schemeClr val="bg1"/>
              </a:solidFill>
            </a:rPr>
          </a:br>
          <a:r>
            <a:rPr lang="en-GB" sz="1000" b="1" u="sng" kern="1200" noProof="0" dirty="0" smtClean="0">
              <a:solidFill>
                <a:schemeClr val="bg1"/>
              </a:solidFill>
            </a:rPr>
            <a:t> </a:t>
          </a:r>
        </a:p>
        <a:p>
          <a:pPr lvl="0" algn="l" defTabSz="444500">
            <a:lnSpc>
              <a:spcPct val="90000"/>
            </a:lnSpc>
            <a:spcBef>
              <a:spcPct val="0"/>
            </a:spcBef>
            <a:spcAft>
              <a:spcPct val="35000"/>
            </a:spcAft>
          </a:pPr>
          <a:r>
            <a:rPr lang="en-GB" sz="1800" b="1" kern="1200" noProof="0" dirty="0" smtClean="0"/>
            <a:t>Generation IV International Forum (GIF) </a:t>
          </a:r>
          <a:br>
            <a:rPr lang="en-GB" sz="1800" b="1" kern="1200" noProof="0" dirty="0" smtClean="0"/>
          </a:br>
          <a:r>
            <a:rPr lang="en-GB" sz="1800" kern="1200" noProof="0" dirty="0" smtClean="0"/>
            <a:t>with the goal to improve sustainability (including effective fuel utilisation and minimisation of waste), economics, safety and reliability, proliferation resistance and physical protection.</a:t>
          </a:r>
        </a:p>
        <a:p>
          <a:pPr lvl="0" algn="l" defTabSz="444500">
            <a:lnSpc>
              <a:spcPct val="90000"/>
            </a:lnSpc>
            <a:spcBef>
              <a:spcPct val="0"/>
            </a:spcBef>
            <a:spcAft>
              <a:spcPct val="35000"/>
            </a:spcAft>
          </a:pPr>
          <a:r>
            <a:rPr lang="en-GB" sz="1800" b="1" kern="1200" spc="-10" baseline="0" noProof="0" dirty="0" smtClean="0"/>
            <a:t>Multinational Design Evaluation Programme (MDEP) – </a:t>
          </a:r>
          <a:r>
            <a:rPr lang="en-GB" sz="1800" kern="1200" spc="-10" baseline="0" noProof="0" dirty="0" smtClean="0"/>
            <a:t>initiative by national safety authorities to leverage their resources and knowledge for new reactor design reviews such as ABWR, AP1000, APR1400, EPR, HPR1000, and VVER-1200.</a:t>
          </a:r>
        </a:p>
        <a:p>
          <a:pPr lvl="0" algn="l" defTabSz="444500">
            <a:lnSpc>
              <a:spcPct val="90000"/>
            </a:lnSpc>
            <a:spcBef>
              <a:spcPct val="0"/>
            </a:spcBef>
            <a:spcAft>
              <a:spcPct val="35000"/>
            </a:spcAft>
          </a:pPr>
          <a:r>
            <a:rPr lang="en-GB" sz="1800" b="1" kern="1200" noProof="0" dirty="0" smtClean="0"/>
            <a:t>International Framework for Nuclear Energy Cooperation (IFNEC) – </a:t>
          </a:r>
          <a:r>
            <a:rPr lang="en-GB" sz="1800" kern="1200" noProof="0" dirty="0" smtClean="0"/>
            <a:t>65-country forum for international discussion on wide array of nuclear topics involving both developed and emerging economies.</a:t>
          </a:r>
          <a:endParaRPr lang="en-GB" sz="1800" kern="1200" noProof="0" dirty="0"/>
        </a:p>
      </dsp:txBody>
      <dsp:txXfrm>
        <a:off x="170588" y="414"/>
        <a:ext cx="6077812" cy="5195933"/>
      </dsp:txXfrm>
    </dsp:sp>
    <dsp:sp modelId="{92BE2764-474F-401A-807F-9F51C3BCCC49}">
      <dsp:nvSpPr>
        <dsp:cNvPr id="0" name=""/>
        <dsp:cNvSpPr/>
      </dsp:nvSpPr>
      <dsp:spPr>
        <a:xfrm>
          <a:off x="6554337" y="414"/>
          <a:ext cx="5373662" cy="5195933"/>
        </a:xfrm>
        <a:prstGeom prst="rect">
          <a:avLst/>
        </a:prstGeom>
        <a:solidFill>
          <a:schemeClr val="accent1">
            <a:alpha val="80000"/>
          </a:schemeClr>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80000" tIns="180000" rIns="180000" bIns="180000" numCol="1" spcCol="1270" anchor="t" anchorCtr="0">
          <a:noAutofit/>
        </a:bodyPr>
        <a:lstStyle/>
        <a:p>
          <a:pPr lvl="0" algn="ctr" defTabSz="444500">
            <a:lnSpc>
              <a:spcPct val="90000"/>
            </a:lnSpc>
            <a:spcBef>
              <a:spcPct val="0"/>
            </a:spcBef>
            <a:spcAft>
              <a:spcPct val="35000"/>
            </a:spcAft>
          </a:pPr>
          <a:r>
            <a:rPr lang="en-GB" altLang="en-US" sz="1000" b="1" u="none" kern="1200" noProof="0" dirty="0" smtClean="0">
              <a:solidFill>
                <a:schemeClr val="bg1"/>
              </a:solidFill>
            </a:rPr>
            <a:t> </a:t>
          </a:r>
          <a:r>
            <a:rPr lang="en-GB" altLang="en-US" sz="2400" b="1" u="none" kern="1200" noProof="0" dirty="0" smtClean="0">
              <a:solidFill>
                <a:schemeClr val="bg1"/>
              </a:solidFill>
            </a:rPr>
            <a:t/>
          </a:r>
          <a:br>
            <a:rPr lang="en-GB" altLang="en-US" sz="2400" b="1" u="none" kern="1200" noProof="0" dirty="0" smtClean="0">
              <a:solidFill>
                <a:schemeClr val="bg1"/>
              </a:solidFill>
            </a:rPr>
          </a:br>
          <a:r>
            <a:rPr lang="en-GB" altLang="en-US" sz="2400" b="1" u="none" kern="1200" noProof="0" dirty="0" smtClean="0">
              <a:solidFill>
                <a:schemeClr val="bg1"/>
              </a:solidFill>
            </a:rPr>
            <a:t>Joint projects</a:t>
          </a:r>
          <a:r>
            <a:rPr lang="en-GB" altLang="en-US" sz="2000" b="1" u="sng" kern="1200" noProof="0" dirty="0" smtClean="0">
              <a:solidFill>
                <a:schemeClr val="bg1"/>
              </a:solidFill>
            </a:rPr>
            <a:t/>
          </a:r>
          <a:br>
            <a:rPr lang="en-GB" altLang="en-US" sz="2000" b="1" u="sng" kern="1200" noProof="0" dirty="0" smtClean="0">
              <a:solidFill>
                <a:schemeClr val="bg1"/>
              </a:solidFill>
            </a:rPr>
          </a:br>
          <a:endParaRPr lang="en-GB" altLang="en-US" sz="1000" b="1" u="sng" kern="1200" noProof="0" dirty="0" smtClean="0">
            <a:solidFill>
              <a:schemeClr val="bg1"/>
            </a:solidFill>
          </a:endParaRPr>
        </a:p>
        <a:p>
          <a:pPr lvl="0" algn="l" defTabSz="444500">
            <a:lnSpc>
              <a:spcPct val="90000"/>
            </a:lnSpc>
            <a:spcBef>
              <a:spcPct val="0"/>
            </a:spcBef>
            <a:spcAft>
              <a:spcPct val="35000"/>
            </a:spcAft>
          </a:pPr>
          <a:r>
            <a:rPr lang="en-GB" altLang="en-US" sz="1800" b="1" kern="1200" noProof="0" dirty="0" smtClean="0"/>
            <a:t>Nuclear safety </a:t>
          </a:r>
          <a:r>
            <a:rPr lang="en-GB" altLang="en-US" sz="1800" b="0" kern="1200" noProof="0" dirty="0" smtClean="0"/>
            <a:t>research and experimental data </a:t>
          </a:r>
          <a:r>
            <a:rPr lang="en-GB" altLang="en-US" sz="1800" kern="1200" noProof="0" dirty="0" smtClean="0"/>
            <a:t>(e.g. thermal-hydraulics, fuel behaviour, severe accidents).</a:t>
          </a:r>
        </a:p>
        <a:p>
          <a:pPr lvl="0" algn="l" defTabSz="444500">
            <a:lnSpc>
              <a:spcPct val="90000"/>
            </a:lnSpc>
            <a:spcBef>
              <a:spcPct val="0"/>
            </a:spcBef>
            <a:spcAft>
              <a:spcPct val="35000"/>
            </a:spcAft>
          </a:pPr>
          <a:r>
            <a:rPr lang="en-GB" altLang="en-US" sz="1800" b="1" kern="1200" noProof="0" dirty="0" smtClean="0"/>
            <a:t>Nuclear safety databases </a:t>
          </a:r>
          <a:br>
            <a:rPr lang="en-GB" altLang="en-US" sz="1800" b="1" kern="1200" noProof="0" dirty="0" smtClean="0"/>
          </a:br>
          <a:r>
            <a:rPr lang="en-GB" altLang="en-US" sz="1800" kern="1200" noProof="0" dirty="0" smtClean="0"/>
            <a:t>(e.g. fire, common-cause failures).</a:t>
          </a:r>
        </a:p>
        <a:p>
          <a:pPr lvl="0" algn="l" defTabSz="444500">
            <a:lnSpc>
              <a:spcPct val="90000"/>
            </a:lnSpc>
            <a:spcBef>
              <a:spcPct val="0"/>
            </a:spcBef>
            <a:spcAft>
              <a:spcPct val="35000"/>
            </a:spcAft>
          </a:pPr>
          <a:r>
            <a:rPr lang="en-GB" altLang="en-US" sz="1800" b="1" kern="1200" noProof="0" dirty="0" smtClean="0"/>
            <a:t>Nuclear science </a:t>
          </a:r>
          <a:br>
            <a:rPr lang="en-GB" altLang="en-US" sz="1800" b="1" kern="1200" noProof="0" dirty="0" smtClean="0"/>
          </a:br>
          <a:r>
            <a:rPr lang="en-GB" altLang="en-US" sz="1800" kern="1200" noProof="0" dirty="0" smtClean="0"/>
            <a:t>(e.g. thermodynamics of advanced fuels).</a:t>
          </a:r>
        </a:p>
        <a:p>
          <a:pPr lvl="0" algn="l" defTabSz="444500">
            <a:lnSpc>
              <a:spcPct val="90000"/>
            </a:lnSpc>
            <a:spcBef>
              <a:spcPct val="0"/>
            </a:spcBef>
            <a:spcAft>
              <a:spcPct val="35000"/>
            </a:spcAft>
          </a:pPr>
          <a:r>
            <a:rPr lang="en-GB" altLang="en-US" sz="1800" b="1" kern="1200" noProof="0" dirty="0" smtClean="0"/>
            <a:t>Radioactive waste management </a:t>
          </a:r>
          <a:br>
            <a:rPr lang="en-GB" altLang="en-US" sz="1800" b="1" kern="1200" noProof="0" dirty="0" smtClean="0"/>
          </a:br>
          <a:r>
            <a:rPr lang="en-GB" altLang="en-US" sz="1800" kern="1200" noProof="0" dirty="0" smtClean="0"/>
            <a:t>(e.g. thermochemical database).</a:t>
          </a:r>
        </a:p>
        <a:p>
          <a:pPr lvl="0" algn="l" defTabSz="444500">
            <a:lnSpc>
              <a:spcPct val="90000"/>
            </a:lnSpc>
            <a:spcBef>
              <a:spcPct val="0"/>
            </a:spcBef>
            <a:spcAft>
              <a:spcPct val="35000"/>
            </a:spcAft>
          </a:pPr>
          <a:r>
            <a:rPr lang="en-GB" altLang="en-US" sz="1800" b="1" kern="1200" noProof="0" dirty="0" smtClean="0"/>
            <a:t>Radiological protection </a:t>
          </a:r>
          <a:br>
            <a:rPr lang="en-GB" altLang="en-US" sz="1800" b="1" kern="1200" noProof="0" dirty="0" smtClean="0"/>
          </a:br>
          <a:r>
            <a:rPr lang="en-GB" altLang="en-US" sz="1800" kern="1200" noProof="0" dirty="0" smtClean="0"/>
            <a:t>(e.g. occupational exposure).</a:t>
          </a:r>
        </a:p>
        <a:p>
          <a:pPr lvl="0" algn="l" defTabSz="444500">
            <a:lnSpc>
              <a:spcPct val="90000"/>
            </a:lnSpc>
            <a:spcBef>
              <a:spcPct val="0"/>
            </a:spcBef>
            <a:spcAft>
              <a:spcPct val="35000"/>
            </a:spcAft>
          </a:pPr>
          <a:r>
            <a:rPr lang="en-GB" altLang="en-US" sz="1800" b="1" kern="1200" noProof="0" dirty="0" smtClean="0"/>
            <a:t>Nuclear Education Skills and Technology Framework (NEST)</a:t>
          </a:r>
          <a:endParaRPr lang="en-GB" sz="1800" kern="1200" noProof="0" dirty="0"/>
        </a:p>
      </dsp:txBody>
      <dsp:txXfrm>
        <a:off x="6554337" y="414"/>
        <a:ext cx="5373662" cy="519593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GB" altLang="en-US" dirty="0"/>
          </a:p>
        </p:txBody>
      </p:sp>
      <p:sp>
        <p:nvSpPr>
          <p:cNvPr id="3" name="Date Placeholder 2"/>
          <p:cNvSpPr>
            <a:spLocks noGrp="1"/>
          </p:cNvSpPr>
          <p:nvPr>
            <p:ph type="dt" sz="quarter" idx="1"/>
          </p:nvPr>
        </p:nvSpPr>
        <p:spPr>
          <a:xfrm>
            <a:off x="3854450" y="0"/>
            <a:ext cx="2949575" cy="496888"/>
          </a:xfrm>
          <a:prstGeom prst="rect">
            <a:avLst/>
          </a:prstGeom>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BDB679FF-2913-452A-888C-C5B047A6B243}" type="datetimeFigureOut">
              <a:rPr lang="en-US" altLang="en-US"/>
              <a:pPr>
                <a:defRPr/>
              </a:pPr>
              <a:t>11/30/2023</a:t>
            </a:fld>
            <a:endParaRPr lang="en-GB" altLang="en-US" dirty="0"/>
          </a:p>
        </p:txBody>
      </p:sp>
      <p:sp>
        <p:nvSpPr>
          <p:cNvPr id="4" name="Footer Placeholder 3"/>
          <p:cNvSpPr>
            <a:spLocks noGrp="1"/>
          </p:cNvSpPr>
          <p:nvPr>
            <p:ph type="ftr" sz="quarter" idx="2"/>
          </p:nvPr>
        </p:nvSpPr>
        <p:spPr>
          <a:xfrm>
            <a:off x="0" y="9445625"/>
            <a:ext cx="2949575" cy="496888"/>
          </a:xfrm>
          <a:prstGeom prst="rect">
            <a:avLst/>
          </a:prstGeom>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GB" altLang="en-US" dirty="0"/>
          </a:p>
        </p:txBody>
      </p:sp>
      <p:sp>
        <p:nvSpPr>
          <p:cNvPr id="5" name="Slide Number Placeholder 4"/>
          <p:cNvSpPr>
            <a:spLocks noGrp="1"/>
          </p:cNvSpPr>
          <p:nvPr>
            <p:ph type="sldNum" sz="quarter" idx="3"/>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1CF1D3C7-1FFC-4AB7-81FF-4059A670C6B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GB" altLang="en-US" dirty="0"/>
          </a:p>
        </p:txBody>
      </p:sp>
      <p:sp>
        <p:nvSpPr>
          <p:cNvPr id="3" name="Date Placeholder 2"/>
          <p:cNvSpPr>
            <a:spLocks noGrp="1"/>
          </p:cNvSpPr>
          <p:nvPr>
            <p:ph type="dt" idx="1"/>
          </p:nvPr>
        </p:nvSpPr>
        <p:spPr>
          <a:xfrm>
            <a:off x="3854450" y="0"/>
            <a:ext cx="2949575" cy="496888"/>
          </a:xfrm>
          <a:prstGeom prst="rect">
            <a:avLst/>
          </a:prstGeom>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5A32F0E2-BF5B-4258-9201-FE6FC3EDADAB}" type="datetimeFigureOut">
              <a:rPr lang="en-US" altLang="en-US"/>
              <a:pPr>
                <a:defRPr/>
              </a:pPr>
              <a:t>11/30/2023</a:t>
            </a:fld>
            <a:endParaRPr lang="en-GB" altLang="en-US" dirty="0"/>
          </a:p>
        </p:txBody>
      </p:sp>
      <p:sp>
        <p:nvSpPr>
          <p:cNvPr id="4" name="Slide Image Placeholder 3"/>
          <p:cNvSpPr>
            <a:spLocks noGrp="1" noRot="1" noChangeAspect="1"/>
          </p:cNvSpPr>
          <p:nvPr>
            <p:ph type="sldImg" idx="2"/>
          </p:nvPr>
        </p:nvSpPr>
        <p:spPr>
          <a:xfrm>
            <a:off x="88900" y="746125"/>
            <a:ext cx="6627813" cy="3729038"/>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79450" y="4724400"/>
            <a:ext cx="5446713" cy="4473575"/>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p:txBody>
      </p:sp>
      <p:sp>
        <p:nvSpPr>
          <p:cNvPr id="6" name="Footer Placeholder 5"/>
          <p:cNvSpPr>
            <a:spLocks noGrp="1"/>
          </p:cNvSpPr>
          <p:nvPr>
            <p:ph type="ftr" sz="quarter" idx="4"/>
          </p:nvPr>
        </p:nvSpPr>
        <p:spPr>
          <a:xfrm>
            <a:off x="0" y="9445625"/>
            <a:ext cx="2949575" cy="496888"/>
          </a:xfrm>
          <a:prstGeom prst="rect">
            <a:avLst/>
          </a:prstGeom>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GB" altLang="en-US" dirty="0"/>
          </a:p>
        </p:txBody>
      </p:sp>
      <p:sp>
        <p:nvSpPr>
          <p:cNvPr id="7" name="Slide Number Placeholder 6"/>
          <p:cNvSpPr>
            <a:spLocks noGrp="1"/>
          </p:cNvSpPr>
          <p:nvPr>
            <p:ph type="sldNum" sz="quarter" idx="5"/>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FED56A91-34BD-43C9-B2BD-B13CA2DB8B37}"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48201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02816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Layouts/_rels/slideLayout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Layouts/_rels/slideLayout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6700" y="228600"/>
            <a:ext cx="11664000" cy="540000"/>
          </a:xfrm>
          <a:prstGeom prst="rect">
            <a:avLst/>
          </a:prstGeom>
        </p:spPr>
        <p:txBody>
          <a:bodyPr/>
          <a:lstStyle>
            <a:lvl1pPr algn="l">
              <a:defRPr sz="2800" baseline="0">
                <a:solidFill>
                  <a:srgbClr val="006699"/>
                </a:solidFill>
                <a:latin typeface="+mn-lt" panose="020B0604030504040204" pitchFamily="34" charset="0"/>
                <a:ea typeface="+mn-lt" panose="020B0604030504040204" pitchFamily="34" charset="0"/>
              </a:defRPr>
            </a:lvl1pPr>
          </a:lstStyle>
          <a:p>
            <a:r>
              <a:rPr lang="en-GB" noProof="0" dirty="0" smtClean="0"/>
              <a:t>Click to add bullet list/body text title</a:t>
            </a:r>
            <a:endParaRPr lang="en-GB" noProof="0" dirty="0"/>
          </a:p>
        </p:txBody>
      </p:sp>
      <p:sp>
        <p:nvSpPr>
          <p:cNvPr id="11" name="Text Placeholder 10"/>
          <p:cNvSpPr>
            <a:spLocks noGrp="1"/>
          </p:cNvSpPr>
          <p:nvPr>
            <p:ph type="body" sz="quarter" idx="10" hasCustomPrompt="1"/>
          </p:nvPr>
        </p:nvSpPr>
        <p:spPr>
          <a:xfrm>
            <a:off x="266700" y="1371600"/>
            <a:ext cx="11658600" cy="4724400"/>
          </a:xfrm>
          <a:prstGeom prst="rect">
            <a:avLst/>
          </a:prstGeom>
        </p:spPr>
        <p:txBody>
          <a:bodyPr/>
          <a:lstStyle>
            <a:lvl1pPr marL="216000" indent="-216000">
              <a:spcBef>
                <a:spcPts val="0"/>
              </a:spcBef>
              <a:spcAft>
                <a:spcPts val="1200"/>
              </a:spcAft>
              <a:defRPr sz="2000" b="0" baseline="0">
                <a:solidFill>
                  <a:srgbClr val="006699"/>
                </a:solidFill>
                <a:latin typeface="+mn-lt" panose="020B0604030504040204" pitchFamily="34" charset="0"/>
                <a:ea typeface="+mn-lt" panose="020B0604030504040204" pitchFamily="34" charset="0"/>
              </a:defRPr>
            </a:lvl1pPr>
            <a:lvl2pPr marL="432000" indent="-216000">
              <a:spcBef>
                <a:spcPts val="0"/>
              </a:spcBef>
              <a:spcAft>
                <a:spcPts val="600"/>
              </a:spcAft>
              <a:buFont typeface="Arial" panose="020B0604020202020204" pitchFamily="34" charset="0"/>
              <a:buChar char="•"/>
              <a:defRPr sz="2000">
                <a:solidFill>
                  <a:srgbClr val="006699"/>
                </a:solidFill>
                <a:latin typeface="+mn-lt" panose="020B0604030504040204" pitchFamily="34" charset="0"/>
                <a:ea typeface="+mn-lt" panose="020B0604030504040204" pitchFamily="34" charset="0"/>
              </a:defRPr>
            </a:lvl2pPr>
            <a:lvl3pPr marL="648000" indent="-216000">
              <a:spcBef>
                <a:spcPts val="0"/>
              </a:spcBef>
              <a:spcAft>
                <a:spcPts val="600"/>
              </a:spcAft>
              <a:defRPr sz="1800">
                <a:solidFill>
                  <a:srgbClr val="006699"/>
                </a:solidFill>
                <a:latin typeface="+mn-lt" panose="020B0604030504040204" pitchFamily="34" charset="0"/>
                <a:ea typeface="+mn-lt" panose="020B0604030504040204" pitchFamily="34" charset="0"/>
              </a:defRPr>
            </a:lvl3pPr>
            <a:lvl4pPr marL="864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4pPr>
            <a:lvl5pPr marL="1080000" indent="0">
              <a:spcBef>
                <a:spcPts val="0"/>
              </a:spcBef>
              <a:spcAft>
                <a:spcPts val="600"/>
              </a:spcAft>
              <a:buNone/>
              <a:defRPr sz="1600">
                <a:solidFill>
                  <a:srgbClr val="006699"/>
                </a:solidFill>
                <a:latin typeface="+mn-lt" panose="020B0604030504040204" pitchFamily="34" charset="0"/>
                <a:ea typeface="+mn-lt" panose="020B0604030504040204" pitchFamily="34" charset="0"/>
              </a:defRPr>
            </a:lvl5pPr>
            <a:lvl6pPr>
              <a:defRPr sz="1600">
                <a:solidFill>
                  <a:srgbClr val="006699"/>
                </a:solidFill>
                <a:latin typeface="+mn-lt" panose="020B0604030504040204" pitchFamily="34" charset="0"/>
                <a:ea typeface="+mn-lt" panose="020B0604030504040204" pitchFamily="34" charset="0"/>
              </a:defRPr>
            </a:lvl6pPr>
            <a:lvl7pPr>
              <a:defRPr sz="1600">
                <a:solidFill>
                  <a:srgbClr val="006699"/>
                </a:solidFill>
              </a:defRPr>
            </a:lvl7pPr>
            <a:lvl8pPr>
              <a:defRPr sz="1600">
                <a:solidFill>
                  <a:srgbClr val="006699"/>
                </a:solidFill>
              </a:defRPr>
            </a:lvl8pPr>
            <a:lvl9pPr>
              <a:defRPr sz="1600">
                <a:solidFill>
                  <a:srgbClr val="006699"/>
                </a:solidFill>
              </a:defRPr>
            </a:lvl9pPr>
          </a:lstStyle>
          <a:p>
            <a:pPr lvl="0"/>
            <a:r>
              <a:rPr lang="en-GB" noProof="0" dirty="0" smtClean="0"/>
              <a:t>Click to start bullet list. </a:t>
            </a:r>
            <a:br>
              <a:rPr lang="en-GB" noProof="0" dirty="0" smtClean="0"/>
            </a:br>
            <a:r>
              <a:rPr lang="en-GB" noProof="0" dirty="0" smtClean="0"/>
              <a:t>When pasting text into a text box, use the paste option “Use Destination Theme” or “keep Text Only”.</a:t>
            </a:r>
            <a:br>
              <a:rPr lang="en-GB" noProof="0" dirty="0" smtClean="0"/>
            </a:br>
            <a:r>
              <a:rPr lang="en-GB" noProof="0" dirty="0" smtClean="0"/>
              <a:t>Font is automatically set as Verdana. </a:t>
            </a:r>
            <a:br>
              <a:rPr lang="en-GB" noProof="0" dirty="0" smtClean="0"/>
            </a:br>
            <a:r>
              <a:rPr lang="en-GB" noProof="0" dirty="0" smtClean="0"/>
              <a:t>Avoid using font sizes below 16 pt.</a:t>
            </a:r>
            <a:br>
              <a:rPr lang="en-GB" noProof="0" dirty="0" smtClean="0"/>
            </a:br>
            <a:r>
              <a:rPr lang="en-GB" noProof="0" dirty="0" smtClean="0"/>
              <a:t/>
            </a:r>
            <a:br>
              <a:rPr lang="en-GB" noProof="0" dirty="0" smtClean="0"/>
            </a:br>
            <a:endParaRPr lang="en-GB" noProof="0" dirty="0"/>
          </a:p>
        </p:txBody>
      </p:sp>
    </p:spTree>
    <p:extLst>
      <p:ext uri="{BB962C8B-B14F-4D97-AF65-F5344CB8AC3E}">
        <p14:creationId xmlns:p14="http://schemas.microsoft.com/office/powerpoint/2010/main" val="2774868407"/>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rtArt">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64000" y="228600"/>
            <a:ext cx="11664000" cy="540000"/>
          </a:xfrm>
          <a:prstGeom prst="rect">
            <a:avLst/>
          </a:prstGeom>
        </p:spPr>
        <p:txBody>
          <a:bodyPr/>
          <a:lstStyle>
            <a:lvl1pPr algn="l">
              <a:defRPr sz="2800">
                <a:solidFill>
                  <a:srgbClr val="006699"/>
                </a:solidFill>
                <a:latin typeface="+mn-lt" panose="020B0604030504040204" pitchFamily="34" charset="0"/>
                <a:ea typeface="+mn-lt" panose="020B0604030504040204" pitchFamily="34" charset="0"/>
              </a:defRPr>
            </a:lvl1pPr>
          </a:lstStyle>
          <a:p>
            <a:r>
              <a:rPr lang="en-GB" noProof="0" dirty="0" smtClean="0"/>
              <a:t>Click to add SmartArt title</a:t>
            </a:r>
            <a:endParaRPr lang="en-GB" noProof="0" dirty="0"/>
          </a:p>
        </p:txBody>
      </p:sp>
      <p:sp>
        <p:nvSpPr>
          <p:cNvPr id="7" name="Text Placeholder 3"/>
          <p:cNvSpPr>
            <a:spLocks noGrp="1"/>
          </p:cNvSpPr>
          <p:nvPr>
            <p:ph type="body" sz="quarter" idx="11" hasCustomPrompt="1"/>
          </p:nvPr>
        </p:nvSpPr>
        <p:spPr>
          <a:xfrm>
            <a:off x="264000" y="5943600"/>
            <a:ext cx="11664000" cy="381000"/>
          </a:xfrm>
          <a:prstGeom prst="rect">
            <a:avLst/>
          </a:prstGeom>
        </p:spPr>
        <p:txBody>
          <a:bodyPr/>
          <a:lstStyle>
            <a:lvl1pPr marL="0" indent="0">
              <a:buNone/>
              <a:defRPr sz="1000" b="0" baseline="0">
                <a:solidFill>
                  <a:schemeClr val="tx1"/>
                </a:solidFill>
                <a:latin typeface="+mn-lt"/>
                <a:ea typeface="+mn-lt" panose="020B0604030504040204" pitchFamily="34" charset="0"/>
              </a:defRPr>
            </a:lvl1pPr>
            <a:lvl2pPr>
              <a:defRPr sz="1600"/>
            </a:lvl2pPr>
            <a:lvl3pPr>
              <a:defRPr sz="1600"/>
            </a:lvl3pPr>
            <a:lvl4pPr>
              <a:defRPr sz="1600"/>
            </a:lvl4pPr>
            <a:lvl5pPr>
              <a:defRPr sz="1600"/>
            </a:lvl5pPr>
          </a:lstStyle>
          <a:p>
            <a:pPr lvl="0"/>
            <a:r>
              <a:rPr lang="en-GB" noProof="0" dirty="0" smtClean="0"/>
              <a:t>Click to add source/note – For non-OECD/NEA material, make sure that you have the publisher's or author's permission and all sources are correctly cited. See the BIPs page for more information, http://intranet.oecd-nea.org/content/staff/basic.</a:t>
            </a:r>
          </a:p>
        </p:txBody>
      </p:sp>
      <p:sp>
        <p:nvSpPr>
          <p:cNvPr id="4" name="SmartArt Placeholder 3"/>
          <p:cNvSpPr>
            <a:spLocks noGrp="1"/>
          </p:cNvSpPr>
          <p:nvPr>
            <p:ph type="dgm" sz="quarter" idx="14" hasCustomPrompt="1"/>
          </p:nvPr>
        </p:nvSpPr>
        <p:spPr>
          <a:xfrm>
            <a:off x="263525" y="1295400"/>
            <a:ext cx="11664475" cy="4572000"/>
          </a:xfrm>
          <a:prstGeom prst="rect">
            <a:avLst/>
          </a:prstGeom>
        </p:spPr>
        <p:txBody>
          <a:bodyPr/>
          <a:lstStyle>
            <a:lvl1pPr marL="0" marR="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sz="1600" b="0">
                <a:solidFill>
                  <a:schemeClr val="tx1"/>
                </a:solidFill>
                <a:latin typeface="+mj-lt"/>
              </a:defRPr>
            </a:lvl1p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lang="en-GB" dirty="0" smtClean="0"/>
              <a:t>Click to add SmartArt</a:t>
            </a:r>
            <a:br>
              <a:rPr lang="en-GB" dirty="0" smtClean="0"/>
            </a:br>
            <a:r>
              <a:rPr lang="en-GB" noProof="0" dirty="0" smtClean="0"/>
              <a:t>Verdana will have to be manually applied.</a:t>
            </a:r>
            <a:br>
              <a:rPr lang="en-GB" noProof="0" dirty="0" smtClean="0"/>
            </a:br>
            <a:r>
              <a:rPr lang="en-GB" noProof="0" dirty="0" smtClean="0"/>
              <a:t>The colour and style can modified by selecting “SmartArt Style” under the “SmartArt Tools Design” tab.</a:t>
            </a:r>
            <a:br>
              <a:rPr lang="en-GB" noProof="0" dirty="0" smtClean="0"/>
            </a:br>
            <a:r>
              <a:rPr lang="en-GB" noProof="0" dirty="0" smtClean="0"/>
              <a:t>If possible avoid font sizes below 14 pt.</a:t>
            </a:r>
          </a:p>
          <a:p>
            <a:r>
              <a:rPr lang="en-GB" dirty="0" smtClean="0"/>
              <a:t/>
            </a:r>
            <a:br>
              <a:rPr lang="en-GB" dirty="0" smtClean="0"/>
            </a:br>
            <a:endParaRPr lang="en-GB" dirty="0"/>
          </a:p>
        </p:txBody>
      </p:sp>
    </p:spTree>
    <p:extLst>
      <p:ext uri="{BB962C8B-B14F-4D97-AF65-F5344CB8AC3E}">
        <p14:creationId xmlns:p14="http://schemas.microsoft.com/office/powerpoint/2010/main" val="397258430"/>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martArt + text box">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64000" y="228600"/>
            <a:ext cx="11664000" cy="540000"/>
          </a:xfrm>
          <a:prstGeom prst="rect">
            <a:avLst/>
          </a:prstGeom>
        </p:spPr>
        <p:txBody>
          <a:bodyPr/>
          <a:lstStyle>
            <a:lvl1pPr algn="l">
              <a:defRPr sz="2800">
                <a:solidFill>
                  <a:srgbClr val="006699"/>
                </a:solidFill>
                <a:latin typeface="+mn-lt" panose="020B0604030504040204" pitchFamily="34" charset="0"/>
                <a:ea typeface="+mn-lt" panose="020B0604030504040204" pitchFamily="34" charset="0"/>
              </a:defRPr>
            </a:lvl1pPr>
          </a:lstStyle>
          <a:p>
            <a:r>
              <a:rPr lang="en-GB" noProof="0" dirty="0" smtClean="0"/>
              <a:t>Click to add slide title</a:t>
            </a:r>
            <a:endParaRPr lang="en-GB" noProof="0" dirty="0"/>
          </a:p>
        </p:txBody>
      </p:sp>
      <p:sp>
        <p:nvSpPr>
          <p:cNvPr id="7" name="Text Placeholder 3"/>
          <p:cNvSpPr>
            <a:spLocks noGrp="1"/>
          </p:cNvSpPr>
          <p:nvPr>
            <p:ph type="body" sz="quarter" idx="11" hasCustomPrompt="1"/>
          </p:nvPr>
        </p:nvSpPr>
        <p:spPr>
          <a:xfrm>
            <a:off x="264000" y="5943600"/>
            <a:ext cx="11664000" cy="381000"/>
          </a:xfrm>
          <a:prstGeom prst="rect">
            <a:avLst/>
          </a:prstGeom>
        </p:spPr>
        <p:txBody>
          <a:bodyPr/>
          <a:lstStyle>
            <a:lvl1pPr marL="0" indent="0">
              <a:buNone/>
              <a:defRPr sz="1000" b="0" baseline="0">
                <a:solidFill>
                  <a:schemeClr val="tx1"/>
                </a:solidFill>
                <a:latin typeface="+mn-lt"/>
                <a:ea typeface="+mn-lt" panose="020B0604030504040204" pitchFamily="34" charset="0"/>
              </a:defRPr>
            </a:lvl1pPr>
            <a:lvl2pPr>
              <a:defRPr sz="1600"/>
            </a:lvl2pPr>
            <a:lvl3pPr>
              <a:defRPr sz="1600"/>
            </a:lvl3pPr>
            <a:lvl4pPr>
              <a:defRPr sz="1600"/>
            </a:lvl4pPr>
            <a:lvl5pPr>
              <a:defRPr sz="1600"/>
            </a:lvl5pPr>
          </a:lstStyle>
          <a:p>
            <a:pPr lvl="0"/>
            <a:r>
              <a:rPr lang="en-GB" noProof="0" dirty="0" smtClean="0"/>
              <a:t>Click to add source/note – For non-OECD/NEA material, make sure that you have the publisher's or author's permission and all sources are correctly cited. See the BIPs page for more information, http://intranet.oecd-nea.org/content/staff/basic.</a:t>
            </a:r>
          </a:p>
        </p:txBody>
      </p:sp>
      <p:sp>
        <p:nvSpPr>
          <p:cNvPr id="3" name="Text Placeholder 2"/>
          <p:cNvSpPr>
            <a:spLocks noGrp="1"/>
          </p:cNvSpPr>
          <p:nvPr>
            <p:ph type="body" sz="quarter" idx="13" hasCustomPrompt="1"/>
          </p:nvPr>
        </p:nvSpPr>
        <p:spPr>
          <a:xfrm>
            <a:off x="263525" y="1225550"/>
            <a:ext cx="5756275" cy="298450"/>
          </a:xfrm>
          <a:prstGeom prst="rect">
            <a:avLst/>
          </a:prstGeom>
        </p:spPr>
        <p:txBody>
          <a:bodyPr/>
          <a:lstStyle>
            <a:lvl1pPr marL="0" indent="0" algn="ctr">
              <a:buNone/>
              <a:defRPr sz="1600" b="1" baseline="0">
                <a:solidFill>
                  <a:srgbClr val="006699"/>
                </a:solidFill>
                <a:latin typeface="+mn-lt" panose="020B0604030504040204" pitchFamily="34" charset="0"/>
                <a:ea typeface="+mn-lt" panose="020B0604030504040204" pitchFamily="34" charset="0"/>
              </a:defRPr>
            </a:lvl1pPr>
          </a:lstStyle>
          <a:p>
            <a:pPr lvl="0"/>
            <a:r>
              <a:rPr lang="en-GB" noProof="0" dirty="0" smtClean="0"/>
              <a:t>Click to add SmartArt title</a:t>
            </a:r>
            <a:endParaRPr lang="en-GB" dirty="0"/>
          </a:p>
        </p:txBody>
      </p:sp>
      <p:sp>
        <p:nvSpPr>
          <p:cNvPr id="4" name="SmartArt Placeholder 3"/>
          <p:cNvSpPr>
            <a:spLocks noGrp="1"/>
          </p:cNvSpPr>
          <p:nvPr>
            <p:ph type="dgm" sz="quarter" idx="14" hasCustomPrompt="1"/>
          </p:nvPr>
        </p:nvSpPr>
        <p:spPr>
          <a:xfrm>
            <a:off x="263525" y="1600200"/>
            <a:ext cx="5756275" cy="4267200"/>
          </a:xfrm>
          <a:prstGeom prst="rect">
            <a:avLst/>
          </a:prstGeom>
        </p:spPr>
        <p:txBody>
          <a:bodyPr/>
          <a:lstStyle>
            <a:lvl1pPr marL="0" marR="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sz="1600" b="0">
                <a:solidFill>
                  <a:schemeClr val="tx1"/>
                </a:solidFill>
                <a:latin typeface="+mj-lt"/>
              </a:defRPr>
            </a:lvl1p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lang="fr-FR" dirty="0" smtClean="0"/>
              <a:t>Click to add SmartArt</a:t>
            </a:r>
            <a:br>
              <a:rPr lang="fr-FR" dirty="0" smtClean="0"/>
            </a:br>
            <a:r>
              <a:rPr lang="en-GB" noProof="0" dirty="0" smtClean="0"/>
              <a:t>Verdana will have to be manually applied.</a:t>
            </a:r>
            <a:br>
              <a:rPr lang="en-GB" noProof="0" dirty="0" smtClean="0"/>
            </a:br>
            <a:r>
              <a:rPr lang="en-GB" noProof="0" dirty="0" smtClean="0"/>
              <a:t>The colour and style can modified by selecting “SmartArt Style” under the “SmartArt Tools Design” tab.</a:t>
            </a:r>
            <a:br>
              <a:rPr lang="en-GB" noProof="0" dirty="0" smtClean="0"/>
            </a:br>
            <a:r>
              <a:rPr lang="en-GB" noProof="0" dirty="0" smtClean="0"/>
              <a:t>If possible avoid font sizes below 14 pt.</a:t>
            </a:r>
          </a:p>
          <a:p>
            <a:r>
              <a:rPr lang="fr-FR" dirty="0" smtClean="0"/>
              <a:t/>
            </a:r>
            <a:br>
              <a:rPr lang="fr-FR" dirty="0" smtClean="0"/>
            </a:br>
            <a:endParaRPr lang="en-GB" dirty="0"/>
          </a:p>
        </p:txBody>
      </p:sp>
      <p:sp>
        <p:nvSpPr>
          <p:cNvPr id="8" name="Text Placeholder 5"/>
          <p:cNvSpPr>
            <a:spLocks noGrp="1"/>
          </p:cNvSpPr>
          <p:nvPr>
            <p:ph type="body" sz="quarter" idx="12" hasCustomPrompt="1"/>
          </p:nvPr>
        </p:nvSpPr>
        <p:spPr>
          <a:xfrm>
            <a:off x="6248400" y="1225550"/>
            <a:ext cx="5679600" cy="4641850"/>
          </a:xfrm>
          <a:prstGeom prst="rect">
            <a:avLst/>
          </a:prstGeom>
        </p:spPr>
        <p:txBody>
          <a:bodyPr/>
          <a:lstStyle>
            <a:lvl1pPr marL="0" indent="0">
              <a:spcBef>
                <a:spcPts val="0"/>
              </a:spcBef>
              <a:spcAft>
                <a:spcPts val="1200"/>
              </a:spcAft>
              <a:buNone/>
              <a:defRPr sz="1800" b="0">
                <a:solidFill>
                  <a:srgbClr val="006699"/>
                </a:solidFill>
                <a:latin typeface="+mn-lt" panose="020B0604030504040204" pitchFamily="34" charset="0"/>
                <a:ea typeface="+mn-lt" panose="020B0604030504040204" pitchFamily="34" charset="0"/>
              </a:defRPr>
            </a:lvl1pPr>
            <a:lvl2pPr marL="216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2pPr>
            <a:lvl3pPr marL="432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3pPr>
            <a:lvl4pPr marL="648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4pPr>
            <a:lvl5pPr marL="864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5pPr>
            <a:lvl6pPr>
              <a:defRPr sz="1600">
                <a:solidFill>
                  <a:srgbClr val="006699"/>
                </a:solidFill>
                <a:latin typeface="+mn-lt" panose="020B0604030504040204" pitchFamily="34" charset="0"/>
                <a:ea typeface="+mn-lt" panose="020B0604030504040204" pitchFamily="34" charset="0"/>
              </a:defRPr>
            </a:lvl6pPr>
            <a:lvl7pPr>
              <a:defRPr sz="1600">
                <a:solidFill>
                  <a:srgbClr val="006699"/>
                </a:solidFill>
                <a:latin typeface="+mn-lt" panose="020B0604030504040204" pitchFamily="34" charset="0"/>
                <a:ea typeface="+mn-lt" panose="020B0604030504040204" pitchFamily="34" charset="0"/>
              </a:defRPr>
            </a:lvl7pPr>
            <a:lvl8pPr>
              <a:defRPr sz="1600">
                <a:solidFill>
                  <a:srgbClr val="006699"/>
                </a:solidFill>
                <a:latin typeface="+mn-lt" panose="020B0604030504040204" pitchFamily="34" charset="0"/>
                <a:ea typeface="+mn-lt" panose="020B0604030504040204" pitchFamily="34" charset="0"/>
              </a:defRPr>
            </a:lvl8pPr>
          </a:lstStyle>
          <a:p>
            <a:pPr lvl="0"/>
            <a:r>
              <a:rPr lang="en-GB" noProof="0" dirty="0" smtClean="0"/>
              <a:t>Click to add picture talking points.</a:t>
            </a:r>
            <a:br>
              <a:rPr lang="en-GB" noProof="0" dirty="0" smtClean="0"/>
            </a:br>
            <a:r>
              <a:rPr lang="en-GB" noProof="0" dirty="0" smtClean="0"/>
              <a:t>When pasting text into a text box, use the paste option “Use Destination Theme” or “keep Text Only”.</a:t>
            </a:r>
            <a:br>
              <a:rPr lang="en-GB" noProof="0" dirty="0" smtClean="0"/>
            </a:br>
            <a:r>
              <a:rPr lang="en-GB" noProof="0" dirty="0" smtClean="0"/>
              <a:t>Font is automatically set as Verdana. </a:t>
            </a:r>
            <a:br>
              <a:rPr lang="en-GB" noProof="0" dirty="0" smtClean="0"/>
            </a:br>
            <a:r>
              <a:rPr lang="en-GB" noProof="0" dirty="0" smtClean="0"/>
              <a:t>Avoid using font sizes below 16 pt.</a:t>
            </a:r>
          </a:p>
        </p:txBody>
      </p:sp>
    </p:spTree>
    <p:extLst>
      <p:ext uri="{BB962C8B-B14F-4D97-AF65-F5344CB8AC3E}">
        <p14:creationId xmlns:p14="http://schemas.microsoft.com/office/powerpoint/2010/main" val="3145397080"/>
      </p:ext>
    </p:extLst>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e NEA">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val="0"/>
              </a:ext>
            </a:extLst>
          </a:blip>
          <a:srcRect t="14442" b="5554"/>
          <a:stretch/>
        </p:blipFill>
        <p:spPr>
          <a:xfrm>
            <a:off x="0" y="990599"/>
            <a:ext cx="12192000" cy="5486401"/>
          </a:xfrm>
          <a:prstGeom prst="rect">
            <a:avLst/>
          </a:prstGeom>
        </p:spPr>
      </p:pic>
      <p:sp>
        <p:nvSpPr>
          <p:cNvPr id="2" name="TextBox 1"/>
          <p:cNvSpPr txBox="1"/>
          <p:nvPr userDrawn="1"/>
        </p:nvSpPr>
        <p:spPr>
          <a:xfrm>
            <a:off x="266058" y="225292"/>
            <a:ext cx="11659028" cy="507831"/>
          </a:xfrm>
          <a:prstGeom prst="rect">
            <a:avLst/>
          </a:prstGeom>
          <a:noFill/>
        </p:spPr>
        <p:txBody>
          <a:bodyPr wrap="square" rtlCol="0">
            <a:spAutoFit/>
          </a:bodyPr>
          <a:lstStyle/>
          <a:p>
            <a:r>
              <a:rPr lang="en-GB" sz="2700" b="1" noProof="0" dirty="0" smtClean="0">
                <a:solidFill>
                  <a:srgbClr val="006699"/>
                </a:solidFill>
                <a:latin typeface="+mn-lt" panose="020B0604030504040204" pitchFamily="34" charset="0"/>
                <a:ea typeface="+mn-lt" panose="020B0604030504040204" pitchFamily="34" charset="0"/>
              </a:rPr>
              <a:t>Seeking excellence in nuclear safety, technology and policy</a:t>
            </a:r>
            <a:endParaRPr lang="en-GB" sz="2700" b="1" noProof="0" dirty="0">
              <a:solidFill>
                <a:srgbClr val="006699"/>
              </a:solidFill>
              <a:latin typeface="+mn-lt" panose="020B0604030504040204" pitchFamily="34" charset="0"/>
              <a:ea typeface="+mn-lt" panose="020B0604030504040204" pitchFamily="34" charset="0"/>
            </a:endParaRPr>
          </a:p>
        </p:txBody>
      </p:sp>
      <p:graphicFrame>
        <p:nvGraphicFramePr>
          <p:cNvPr id="6" name="Diagram 5"/>
          <p:cNvGraphicFramePr/>
          <p:nvPr userDrawn="1">
            <p:extLst>
              <p:ext uri="{D42A27DB-BD31-4B8C-83A1-F6EECF244321}">
                <p14:modId xmlns:p14="http://schemas.microsoft.com/office/powerpoint/2010/main" val="1855096364"/>
              </p:ext>
            </p:extLst>
          </p:nvPr>
        </p:nvGraphicFramePr>
        <p:xfrm>
          <a:off x="762000" y="997200"/>
          <a:ext cx="10668000" cy="55629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1275286"/>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EA mission ">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screen">
            <a:extLst>
              <a:ext uri="{28A0092B-C50C-407E-A947-70E740481C1C}">
                <a14:useLocalDpi xmlns:a14="http://schemas.microsoft.com/office/drawing/2010/main" val="0"/>
              </a:ext>
            </a:extLst>
          </a:blip>
          <a:srcRect t="3316" b="16666"/>
          <a:stretch/>
        </p:blipFill>
        <p:spPr>
          <a:xfrm>
            <a:off x="0" y="990599"/>
            <a:ext cx="12192000" cy="5515309"/>
          </a:xfrm>
          <a:prstGeom prst="rect">
            <a:avLst/>
          </a:prstGeom>
        </p:spPr>
      </p:pic>
      <p:sp>
        <p:nvSpPr>
          <p:cNvPr id="2" name="TextBox 1"/>
          <p:cNvSpPr txBox="1"/>
          <p:nvPr userDrawn="1"/>
        </p:nvSpPr>
        <p:spPr>
          <a:xfrm>
            <a:off x="381000" y="267767"/>
            <a:ext cx="11430000" cy="523220"/>
          </a:xfrm>
          <a:prstGeom prst="rect">
            <a:avLst/>
          </a:prstGeom>
          <a:noFill/>
        </p:spPr>
        <p:txBody>
          <a:bodyPr wrap="square" rtlCol="0">
            <a:spAutoFit/>
          </a:bodyPr>
          <a:lstStyle/>
          <a:p>
            <a:r>
              <a:rPr lang="en-GB" sz="2800" b="1" noProof="0" dirty="0" smtClean="0">
                <a:solidFill>
                  <a:srgbClr val="006699"/>
                </a:solidFill>
                <a:latin typeface="+mn-lt" panose="020B0604030504040204" pitchFamily="34" charset="0"/>
                <a:ea typeface="+mn-lt" panose="020B0604030504040204" pitchFamily="34" charset="0"/>
              </a:rPr>
              <a:t>The NEA mission</a:t>
            </a:r>
            <a:endParaRPr lang="en-GB" sz="2800" b="0" noProof="0" dirty="0">
              <a:solidFill>
                <a:srgbClr val="006699"/>
              </a:solidFill>
              <a:latin typeface="+mn-lt" panose="020B0604030504040204" pitchFamily="34" charset="0"/>
              <a:ea typeface="+mn-lt" panose="020B0604030504040204" pitchFamily="34" charset="0"/>
            </a:endParaRPr>
          </a:p>
        </p:txBody>
      </p:sp>
      <p:graphicFrame>
        <p:nvGraphicFramePr>
          <p:cNvPr id="3" name="Diagram 2"/>
          <p:cNvGraphicFramePr/>
          <p:nvPr userDrawn="1">
            <p:extLst>
              <p:ext uri="{D42A27DB-BD31-4B8C-83A1-F6EECF244321}">
                <p14:modId xmlns:p14="http://schemas.microsoft.com/office/powerpoint/2010/main" val="85565736"/>
              </p:ext>
            </p:extLst>
          </p:nvPr>
        </p:nvGraphicFramePr>
        <p:xfrm>
          <a:off x="381000" y="1211764"/>
          <a:ext cx="11582400" cy="48733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90989697"/>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ajor nuclear activities">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val="0"/>
              </a:ext>
            </a:extLst>
          </a:blip>
          <a:srcRect t="14440" b="5551"/>
          <a:stretch/>
        </p:blipFill>
        <p:spPr>
          <a:xfrm>
            <a:off x="0" y="990600"/>
            <a:ext cx="12192000" cy="5486400"/>
          </a:xfrm>
          <a:prstGeom prst="rect">
            <a:avLst/>
          </a:prstGeom>
        </p:spPr>
      </p:pic>
      <p:sp>
        <p:nvSpPr>
          <p:cNvPr id="2" name="TextBox 1"/>
          <p:cNvSpPr txBox="1"/>
          <p:nvPr userDrawn="1"/>
        </p:nvSpPr>
        <p:spPr>
          <a:xfrm>
            <a:off x="381000" y="236944"/>
            <a:ext cx="11430000" cy="523220"/>
          </a:xfrm>
          <a:prstGeom prst="rect">
            <a:avLst/>
          </a:prstGeom>
          <a:noFill/>
        </p:spPr>
        <p:txBody>
          <a:bodyPr wrap="square" rtlCol="0">
            <a:spAutoFit/>
          </a:bodyPr>
          <a:lstStyle/>
          <a:p>
            <a:r>
              <a:rPr lang="en-GB" sz="2800" b="1" noProof="0" dirty="0" smtClean="0">
                <a:solidFill>
                  <a:srgbClr val="006699"/>
                </a:solidFill>
                <a:latin typeface="+mn-lt" panose="020B0604030504040204" pitchFamily="34" charset="0"/>
                <a:ea typeface="+mn-lt" panose="020B0604030504040204" pitchFamily="34" charset="0"/>
              </a:rPr>
              <a:t>Major multinational nuclear activities</a:t>
            </a:r>
            <a:endParaRPr lang="en-GB" sz="2800" b="0" noProof="0" dirty="0">
              <a:solidFill>
                <a:srgbClr val="006699"/>
              </a:solidFill>
              <a:latin typeface="+mn-lt" panose="020B0604030504040204" pitchFamily="34" charset="0"/>
              <a:ea typeface="+mn-lt" panose="020B0604030504040204" pitchFamily="34" charset="0"/>
            </a:endParaRPr>
          </a:p>
        </p:txBody>
      </p:sp>
      <p:graphicFrame>
        <p:nvGraphicFramePr>
          <p:cNvPr id="6" name="Diagram 5"/>
          <p:cNvGraphicFramePr/>
          <p:nvPr userDrawn="1">
            <p:extLst>
              <p:ext uri="{D42A27DB-BD31-4B8C-83A1-F6EECF244321}">
                <p14:modId xmlns:p14="http://schemas.microsoft.com/office/powerpoint/2010/main" val="2020923526"/>
              </p:ext>
            </p:extLst>
          </p:nvPr>
        </p:nvGraphicFramePr>
        <p:xfrm>
          <a:off x="0" y="1127837"/>
          <a:ext cx="12377058" cy="5196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03610094"/>
      </p:ext>
    </p:extLst>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EA member countries ">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screen">
            <a:extLst>
              <a:ext uri="{28A0092B-C50C-407E-A947-70E740481C1C}">
                <a14:useLocalDpi xmlns:a14="http://schemas.microsoft.com/office/drawing/2010/main" val="0"/>
              </a:ext>
            </a:extLst>
          </a:blip>
          <a:srcRect t="13801" b="16470"/>
          <a:stretch/>
        </p:blipFill>
        <p:spPr>
          <a:xfrm>
            <a:off x="533400" y="990600"/>
            <a:ext cx="11125200" cy="5486400"/>
          </a:xfrm>
          <a:prstGeom prst="rect">
            <a:avLst/>
          </a:prstGeom>
        </p:spPr>
      </p:pic>
      <p:sp>
        <p:nvSpPr>
          <p:cNvPr id="2" name="TextBox 1"/>
          <p:cNvSpPr txBox="1"/>
          <p:nvPr userDrawn="1"/>
        </p:nvSpPr>
        <p:spPr>
          <a:xfrm>
            <a:off x="381000" y="267767"/>
            <a:ext cx="11430000" cy="523220"/>
          </a:xfrm>
          <a:prstGeom prst="rect">
            <a:avLst/>
          </a:prstGeom>
          <a:noFill/>
        </p:spPr>
        <p:txBody>
          <a:bodyPr wrap="square" rtlCol="0">
            <a:spAutoFit/>
          </a:bodyPr>
          <a:lstStyle/>
          <a:p>
            <a:r>
              <a:rPr lang="en-GB" sz="2800" b="1" noProof="0" dirty="0" smtClean="0">
                <a:solidFill>
                  <a:srgbClr val="006699"/>
                </a:solidFill>
                <a:latin typeface="+mn-lt" panose="020B0604030504040204" pitchFamily="34" charset="0"/>
                <a:ea typeface="+mn-lt" panose="020B0604030504040204" pitchFamily="34" charset="0"/>
              </a:rPr>
              <a:t>NEA member countries</a:t>
            </a:r>
            <a:endParaRPr lang="en-GB" sz="2800" b="0" noProof="0" dirty="0">
              <a:solidFill>
                <a:srgbClr val="006699"/>
              </a:solidFill>
              <a:latin typeface="+mn-lt" panose="020B0604030504040204" pitchFamily="34" charset="0"/>
              <a:ea typeface="+mn-lt" panose="020B0604030504040204" pitchFamily="34" charset="0"/>
            </a:endParaRPr>
          </a:p>
        </p:txBody>
      </p:sp>
      <p:sp>
        <p:nvSpPr>
          <p:cNvPr id="3" name="TextBox 2"/>
          <p:cNvSpPr txBox="1"/>
          <p:nvPr userDrawn="1"/>
        </p:nvSpPr>
        <p:spPr>
          <a:xfrm>
            <a:off x="381000" y="5634601"/>
            <a:ext cx="11430000" cy="553998"/>
          </a:xfrm>
          <a:prstGeom prst="rect">
            <a:avLst/>
          </a:prstGeom>
          <a:noFill/>
        </p:spPr>
        <p:txBody>
          <a:bodyPr wrap="square" rtlCol="0">
            <a:spAutoFit/>
          </a:bodyPr>
          <a:lstStyle/>
          <a:p>
            <a:r>
              <a:rPr lang="en-GB" sz="1500" b="1" dirty="0" smtClean="0">
                <a:solidFill>
                  <a:srgbClr val="006699"/>
                </a:solidFill>
                <a:latin typeface="+mn-lt" panose="020B0604030504040204" pitchFamily="34" charset="0"/>
                <a:ea typeface="+mn-lt" panose="020B0604030504040204" pitchFamily="34" charset="0"/>
              </a:rPr>
              <a:t>The NEA's current membership consists of 34 countries in Europe, North America and the Asia-Pacific region. Together they account for approximately 82% of the world's installed nuclear capacity.</a:t>
            </a:r>
            <a:endParaRPr lang="en-GB" sz="1500" b="1" dirty="0">
              <a:solidFill>
                <a:srgbClr val="006699"/>
              </a:solidFill>
              <a:latin typeface="+mn-lt" panose="020B0604030504040204" pitchFamily="34" charset="0"/>
              <a:ea typeface="+mn-lt" panose="020B0604030504040204" pitchFamily="34" charset="0"/>
            </a:endParaRP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200" y="1355618"/>
            <a:ext cx="11980293" cy="4206982"/>
          </a:xfrm>
          <a:prstGeom prst="rect">
            <a:avLst/>
          </a:prstGeom>
        </p:spPr>
      </p:pic>
    </p:spTree>
    <p:extLst>
      <p:ext uri="{BB962C8B-B14F-4D97-AF65-F5344CB8AC3E}">
        <p14:creationId xmlns:p14="http://schemas.microsoft.com/office/powerpoint/2010/main" val="3955225218"/>
      </p:ext>
    </p:extLst>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EA committees ">
    <p:spTree>
      <p:nvGrpSpPr>
        <p:cNvPr id="1" name=""/>
        <p:cNvGrpSpPr/>
        <p:nvPr/>
      </p:nvGrpSpPr>
      <p:grpSpPr>
        <a:xfrm>
          <a:off x="0" y="0"/>
          <a:ext cx="0" cy="0"/>
          <a:chOff x="0" y="0"/>
          <a:chExt cx="0" cy="0"/>
        </a:xfrm>
      </p:grpSpPr>
      <p:sp>
        <p:nvSpPr>
          <p:cNvPr id="3" name="Rounded Rectangle 2"/>
          <p:cNvSpPr/>
          <p:nvPr userDrawn="1"/>
        </p:nvSpPr>
        <p:spPr>
          <a:xfrm>
            <a:off x="0" y="4724400"/>
            <a:ext cx="6096000" cy="1447800"/>
          </a:xfrm>
          <a:prstGeom prst="roundRect">
            <a:avLst>
              <a:gd name="adj" fmla="val 0"/>
            </a:avLst>
          </a:prstGeom>
          <a:solidFill>
            <a:schemeClr val="bg1">
              <a:lumMod val="95000"/>
            </a:schemeClr>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p:cNvSpPr txBox="1"/>
          <p:nvPr userDrawn="1"/>
        </p:nvSpPr>
        <p:spPr>
          <a:xfrm>
            <a:off x="381000" y="267767"/>
            <a:ext cx="11430000" cy="523220"/>
          </a:xfrm>
          <a:prstGeom prst="rect">
            <a:avLst/>
          </a:prstGeom>
          <a:noFill/>
        </p:spPr>
        <p:txBody>
          <a:bodyPr wrap="square" rtlCol="0">
            <a:spAutoFit/>
          </a:bodyPr>
          <a:lstStyle/>
          <a:p>
            <a:r>
              <a:rPr lang="en-GB" sz="2800" b="1" noProof="0" dirty="0" smtClean="0">
                <a:solidFill>
                  <a:srgbClr val="006699"/>
                </a:solidFill>
                <a:latin typeface="+mn-lt" panose="020B0604030504040204" pitchFamily="34" charset="0"/>
                <a:ea typeface="+mn-lt" panose="020B0604030504040204" pitchFamily="34" charset="0"/>
              </a:rPr>
              <a:t>NEA committees (as of 1 January 2022)</a:t>
            </a:r>
            <a:endParaRPr lang="en-GB" sz="2800" b="1" noProof="0" dirty="0">
              <a:solidFill>
                <a:srgbClr val="006699"/>
              </a:solidFill>
              <a:latin typeface="+mn-lt" panose="020B0604030504040204" pitchFamily="34" charset="0"/>
              <a:ea typeface="+mn-lt" panose="020B0604030504040204" pitchFamily="34" charset="0"/>
            </a:endParaRPr>
          </a:p>
        </p:txBody>
      </p:sp>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val="0"/>
              </a:ext>
            </a:extLst>
          </a:blip>
          <a:srcRect l="2621" t="4744" r="2022" b="47081"/>
          <a:stretch/>
        </p:blipFill>
        <p:spPr>
          <a:xfrm>
            <a:off x="32084" y="1073400"/>
            <a:ext cx="12115800" cy="3944472"/>
          </a:xfrm>
          <a:prstGeom prst="rect">
            <a:avLst/>
          </a:prstGeom>
          <a:effectLst>
            <a:outerShdw blurRad="50800" dist="38100" algn="l" rotWithShape="0">
              <a:prstClr val="black">
                <a:alpha val="40000"/>
              </a:prstClr>
            </a:outerShdw>
          </a:effectLst>
        </p:spPr>
      </p:pic>
      <p:sp>
        <p:nvSpPr>
          <p:cNvPr id="8" name="TextBox 7"/>
          <p:cNvSpPr txBox="1"/>
          <p:nvPr userDrawn="1"/>
        </p:nvSpPr>
        <p:spPr>
          <a:xfrm>
            <a:off x="228600" y="4828738"/>
            <a:ext cx="5486400" cy="1292662"/>
          </a:xfrm>
          <a:prstGeom prst="rect">
            <a:avLst/>
          </a:prstGeom>
          <a:noFill/>
        </p:spPr>
        <p:txBody>
          <a:bodyPr wrap="square" rtlCol="0">
            <a:spAutoFit/>
          </a:bodyPr>
          <a:lstStyle/>
          <a:p>
            <a:pPr marL="0" indent="0" algn="l">
              <a:buFont typeface="Arial" panose="020B0604020202020204" pitchFamily="34" charset="0"/>
              <a:buNone/>
              <a:tabLst>
                <a:tab pos="622300" algn="l"/>
              </a:tabLst>
            </a:pPr>
            <a:r>
              <a:rPr lang="en-GB" sz="2600" b="1" dirty="0" smtClean="0">
                <a:solidFill>
                  <a:srgbClr val="006699"/>
                </a:solidFill>
                <a:latin typeface="+mn-lt" panose="020B0604030504040204" pitchFamily="34" charset="0"/>
                <a:ea typeface="+mn-lt" panose="020B0604030504040204" pitchFamily="34" charset="0"/>
              </a:rPr>
              <a:t>  8</a:t>
            </a:r>
            <a:r>
              <a:rPr lang="en-GB" sz="1500" b="1" dirty="0" smtClean="0">
                <a:solidFill>
                  <a:srgbClr val="006699"/>
                </a:solidFill>
                <a:latin typeface="+mn-lt" panose="020B0604030504040204" pitchFamily="34" charset="0"/>
                <a:ea typeface="+mn-lt" panose="020B0604030504040204" pitchFamily="34" charset="0"/>
              </a:rPr>
              <a:t>	</a:t>
            </a:r>
            <a:r>
              <a:rPr lang="en-GB" sz="1800" b="1" dirty="0" smtClean="0">
                <a:solidFill>
                  <a:srgbClr val="006699"/>
                </a:solidFill>
                <a:latin typeface="+mn-lt" panose="020B0604030504040204" pitchFamily="34" charset="0"/>
                <a:ea typeface="+mn-lt" panose="020B0604030504040204" pitchFamily="34" charset="0"/>
              </a:rPr>
              <a:t>standing technical committees </a:t>
            </a:r>
            <a:r>
              <a:rPr lang="en-GB" sz="1500" b="1" dirty="0" smtClean="0">
                <a:solidFill>
                  <a:srgbClr val="006699"/>
                </a:solidFill>
                <a:latin typeface="+mn-lt" panose="020B0604030504040204" pitchFamily="34" charset="0"/>
                <a:ea typeface="+mn-lt" panose="020B0604030504040204" pitchFamily="34" charset="0"/>
              </a:rPr>
              <a:t/>
            </a:r>
            <a:br>
              <a:rPr lang="en-GB" sz="1500" b="1" dirty="0" smtClean="0">
                <a:solidFill>
                  <a:srgbClr val="006699"/>
                </a:solidFill>
                <a:latin typeface="+mn-lt" panose="020B0604030504040204" pitchFamily="34" charset="0"/>
                <a:ea typeface="+mn-lt" panose="020B0604030504040204" pitchFamily="34" charset="0"/>
              </a:rPr>
            </a:br>
            <a:r>
              <a:rPr lang="en-GB" sz="1500" b="1" dirty="0" smtClean="0">
                <a:solidFill>
                  <a:srgbClr val="006699"/>
                </a:solidFill>
                <a:latin typeface="+mn-lt" panose="020B0604030504040204" pitchFamily="34" charset="0"/>
                <a:ea typeface="+mn-lt" panose="020B0604030504040204" pitchFamily="34" charset="0"/>
              </a:rPr>
              <a:t>    </a:t>
            </a:r>
            <a:r>
              <a:rPr lang="en-GB" sz="2600" b="1" dirty="0" smtClean="0">
                <a:solidFill>
                  <a:srgbClr val="006699"/>
                </a:solidFill>
                <a:latin typeface="+mn-lt" panose="020B0604030504040204" pitchFamily="34" charset="0"/>
                <a:ea typeface="+mn-lt" panose="020B0604030504040204" pitchFamily="34" charset="0"/>
              </a:rPr>
              <a:t>1</a:t>
            </a:r>
            <a:r>
              <a:rPr lang="en-GB" sz="1500" b="1" dirty="0" smtClean="0">
                <a:solidFill>
                  <a:srgbClr val="006699"/>
                </a:solidFill>
                <a:latin typeface="+mn-lt" panose="020B0604030504040204" pitchFamily="34" charset="0"/>
                <a:ea typeface="+mn-lt" panose="020B0604030504040204" pitchFamily="34" charset="0"/>
              </a:rPr>
              <a:t> 	</a:t>
            </a:r>
            <a:r>
              <a:rPr lang="en-GB" sz="1800" b="1" dirty="0" smtClean="0">
                <a:solidFill>
                  <a:srgbClr val="006699"/>
                </a:solidFill>
                <a:latin typeface="+mn-lt" panose="020B0604030504040204" pitchFamily="34" charset="0"/>
                <a:ea typeface="+mn-lt" panose="020B0604030504040204" pitchFamily="34" charset="0"/>
              </a:rPr>
              <a:t>management board</a:t>
            </a:r>
            <a:r>
              <a:rPr lang="en-GB" sz="1500" b="1" dirty="0" smtClean="0">
                <a:solidFill>
                  <a:srgbClr val="006699"/>
                </a:solidFill>
                <a:latin typeface="+mn-lt" panose="020B0604030504040204" pitchFamily="34" charset="0"/>
                <a:ea typeface="+mn-lt" panose="020B0604030504040204" pitchFamily="34" charset="0"/>
              </a:rPr>
              <a:t/>
            </a:r>
            <a:br>
              <a:rPr lang="en-GB" sz="1500" b="1" dirty="0" smtClean="0">
                <a:solidFill>
                  <a:srgbClr val="006699"/>
                </a:solidFill>
                <a:latin typeface="+mn-lt" panose="020B0604030504040204" pitchFamily="34" charset="0"/>
                <a:ea typeface="+mn-lt" panose="020B0604030504040204" pitchFamily="34" charset="0"/>
              </a:rPr>
            </a:br>
            <a:r>
              <a:rPr lang="en-GB" sz="2600" b="1" dirty="0" smtClean="0">
                <a:solidFill>
                  <a:srgbClr val="006699"/>
                </a:solidFill>
                <a:latin typeface="+mn-lt" panose="020B0604030504040204" pitchFamily="34" charset="0"/>
                <a:ea typeface="+mn-lt" panose="020B0604030504040204" pitchFamily="34" charset="0"/>
              </a:rPr>
              <a:t>74</a:t>
            </a:r>
            <a:r>
              <a:rPr lang="en-GB" sz="1500" b="1" dirty="0" smtClean="0">
                <a:solidFill>
                  <a:srgbClr val="006699"/>
                </a:solidFill>
                <a:latin typeface="+mn-lt" panose="020B0604030504040204" pitchFamily="34" charset="0"/>
                <a:ea typeface="+mn-lt" panose="020B0604030504040204" pitchFamily="34" charset="0"/>
              </a:rPr>
              <a:t> 	</a:t>
            </a:r>
            <a:r>
              <a:rPr lang="en-GB" sz="1800" b="1" dirty="0" smtClean="0">
                <a:solidFill>
                  <a:srgbClr val="006699"/>
                </a:solidFill>
                <a:latin typeface="+mn-lt" panose="020B0604030504040204" pitchFamily="34" charset="0"/>
                <a:ea typeface="+mn-lt" panose="020B0604030504040204" pitchFamily="34" charset="0"/>
              </a:rPr>
              <a:t>working parties and expert groups</a:t>
            </a:r>
          </a:p>
        </p:txBody>
      </p:sp>
    </p:spTree>
    <p:extLst>
      <p:ext uri="{BB962C8B-B14F-4D97-AF65-F5344CB8AC3E}">
        <p14:creationId xmlns:p14="http://schemas.microsoft.com/office/powerpoint/2010/main" val="2342466394"/>
      </p:ext>
    </p:extLst>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Page - No Photo">
    <p:spTree>
      <p:nvGrpSpPr>
        <p:cNvPr id="1" name=""/>
        <p:cNvGrpSpPr/>
        <p:nvPr/>
      </p:nvGrpSpPr>
      <p:grpSpPr>
        <a:xfrm>
          <a:off x="0" y="0"/>
          <a:ext cx="0" cy="0"/>
          <a:chOff x="0" y="0"/>
          <a:chExt cx="0" cy="0"/>
        </a:xfrm>
      </p:grpSpPr>
      <p:sp>
        <p:nvSpPr>
          <p:cNvPr id="14" name="Text Placeholder 3"/>
          <p:cNvSpPr>
            <a:spLocks noGrp="1"/>
          </p:cNvSpPr>
          <p:nvPr>
            <p:ph type="body" sz="quarter" idx="14" hasCustomPrompt="1"/>
          </p:nvPr>
        </p:nvSpPr>
        <p:spPr>
          <a:xfrm>
            <a:off x="2971800" y="6477000"/>
            <a:ext cx="9220200" cy="381000"/>
          </a:xfrm>
          <a:prstGeom prst="rect">
            <a:avLst/>
          </a:prstGeom>
          <a:solidFill>
            <a:srgbClr val="F9F9F9"/>
          </a:solidFill>
        </p:spPr>
        <p:txBody>
          <a:bodyPr anchor="ctr"/>
          <a:lstStyle>
            <a:lvl1pPr marL="180000" indent="0" algn="r">
              <a:spcBef>
                <a:spcPts val="0"/>
              </a:spcBef>
              <a:buNone/>
              <a:defRPr sz="1000" b="1" baseline="0">
                <a:solidFill>
                  <a:schemeClr val="accent1"/>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Event title and date</a:t>
            </a:r>
          </a:p>
        </p:txBody>
      </p:sp>
      <p:sp>
        <p:nvSpPr>
          <p:cNvPr id="17" name="Text Placeholder 3"/>
          <p:cNvSpPr>
            <a:spLocks noGrp="1"/>
          </p:cNvSpPr>
          <p:nvPr>
            <p:ph type="body" sz="quarter" idx="13" hasCustomPrompt="1"/>
          </p:nvPr>
        </p:nvSpPr>
        <p:spPr>
          <a:xfrm>
            <a:off x="405437" y="5257800"/>
            <a:ext cx="11253163" cy="838200"/>
          </a:xfrm>
          <a:prstGeom prst="rect">
            <a:avLst/>
          </a:prstGeom>
        </p:spPr>
        <p:txBody>
          <a:bodyPr/>
          <a:lstStyle>
            <a:lvl1pPr marL="0" indent="0" algn="l">
              <a:buNone/>
              <a:defRPr sz="2000" b="1" baseline="0">
                <a:solidFill>
                  <a:schemeClr val="bg1">
                    <a:lumMod val="50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Presenter’s Name</a:t>
            </a:r>
            <a:br>
              <a:rPr lang="en-GB" noProof="0" dirty="0" smtClean="0"/>
            </a:br>
            <a:r>
              <a:rPr lang="en-GB" noProof="0" dirty="0" smtClean="0"/>
              <a:t>Title</a:t>
            </a:r>
          </a:p>
        </p:txBody>
      </p:sp>
      <p:sp>
        <p:nvSpPr>
          <p:cNvPr id="19" name="Title 1"/>
          <p:cNvSpPr>
            <a:spLocks noGrp="1"/>
          </p:cNvSpPr>
          <p:nvPr>
            <p:ph type="title" hasCustomPrompt="1"/>
          </p:nvPr>
        </p:nvSpPr>
        <p:spPr>
          <a:xfrm>
            <a:off x="405436" y="2133601"/>
            <a:ext cx="11253163" cy="1337959"/>
          </a:xfrm>
          <a:prstGeom prst="rect">
            <a:avLst/>
          </a:prstGeom>
        </p:spPr>
        <p:txBody>
          <a:bodyPr/>
          <a:lstStyle>
            <a:lvl1pPr algn="l">
              <a:spcBef>
                <a:spcPts val="0"/>
              </a:spcBef>
              <a:spcAft>
                <a:spcPts val="600"/>
              </a:spcAft>
              <a:defRPr sz="4000" b="1" spc="0">
                <a:solidFill>
                  <a:srgbClr val="006699"/>
                </a:solidFill>
                <a:latin typeface="+mn-lt" panose="020B0604030504040204" pitchFamily="34" charset="0"/>
                <a:ea typeface="+mn-lt" panose="020B0604030504040204" pitchFamily="34" charset="0"/>
                <a:cs typeface="Microsoft Sans Serif" panose="020B0604020202020204" pitchFamily="34" charset="0"/>
              </a:defRPr>
            </a:lvl1pPr>
          </a:lstStyle>
          <a:p>
            <a:r>
              <a:rPr lang="en-GB" noProof="0" dirty="0" smtClean="0"/>
              <a:t>Click to add Title of the presentation</a:t>
            </a:r>
            <a:br>
              <a:rPr lang="en-GB" noProof="0" dirty="0" smtClean="0"/>
            </a:br>
            <a:r>
              <a:rPr lang="en-GB" noProof="0" dirty="0" smtClean="0"/>
              <a:t>Use the paste option “Keep Text Only”</a:t>
            </a:r>
            <a:br>
              <a:rPr lang="en-GB" noProof="0" dirty="0" smtClean="0"/>
            </a:br>
            <a:r>
              <a:rPr lang="en-GB" noProof="0" dirty="0" smtClean="0"/>
              <a:t/>
            </a:r>
            <a:br>
              <a:rPr lang="en-GB" noProof="0" dirty="0" smtClean="0"/>
            </a:br>
            <a:r>
              <a:rPr lang="en-GB" noProof="0" dirty="0" smtClean="0"/>
              <a:t/>
            </a:r>
            <a:br>
              <a:rPr lang="en-GB" noProof="0" dirty="0" smtClean="0"/>
            </a:br>
            <a:endParaRPr lang="en-GB" noProof="0" dirty="0" smtClean="0"/>
          </a:p>
        </p:txBody>
      </p:sp>
      <p:sp>
        <p:nvSpPr>
          <p:cNvPr id="20" name="Text Placeholder 3"/>
          <p:cNvSpPr>
            <a:spLocks noGrp="1"/>
          </p:cNvSpPr>
          <p:nvPr>
            <p:ph type="body" sz="quarter" idx="18" hasCustomPrompt="1"/>
          </p:nvPr>
        </p:nvSpPr>
        <p:spPr>
          <a:xfrm>
            <a:off x="405436" y="3886200"/>
            <a:ext cx="11253164" cy="990600"/>
          </a:xfrm>
          <a:prstGeom prst="rect">
            <a:avLst/>
          </a:prstGeom>
        </p:spPr>
        <p:txBody>
          <a:bodyPr/>
          <a:lstStyle>
            <a:lvl1pPr marL="0" indent="0" algn="l">
              <a:buNone/>
              <a:defRPr sz="3000" b="1" baseline="0">
                <a:solidFill>
                  <a:schemeClr val="bg2">
                    <a:lumMod val="7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Click to add Subtitle of the presentation</a:t>
            </a:r>
            <a:br>
              <a:rPr lang="en-GB" noProof="0" dirty="0" smtClean="0"/>
            </a:br>
            <a:r>
              <a:rPr lang="en-GB" noProof="0" dirty="0" smtClean="0"/>
              <a:t>Use the paste option “Keep Text Only”</a:t>
            </a:r>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1637" y="533400"/>
            <a:ext cx="2894773" cy="914400"/>
          </a:xfrm>
          <a:prstGeom prst="rect">
            <a:avLst/>
          </a:prstGeom>
        </p:spPr>
      </p:pic>
      <p:cxnSp>
        <p:nvCxnSpPr>
          <p:cNvPr id="27" name="Straight Connector 26"/>
          <p:cNvCxnSpPr/>
          <p:nvPr userDrawn="1"/>
        </p:nvCxnSpPr>
        <p:spPr>
          <a:xfrm>
            <a:off x="481637" y="1752600"/>
            <a:ext cx="11176963" cy="0"/>
          </a:xfrm>
          <a:prstGeom prst="line">
            <a:avLst/>
          </a:prstGeom>
          <a:ln w="571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0" y="6477000"/>
            <a:ext cx="6172200" cy="381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0000" algn="l" eaLnBrk="1" hangingPunct="1">
              <a:defRPr/>
            </a:pPr>
            <a:r>
              <a:rPr lang="en-US" sz="700" b="1" dirty="0">
                <a:solidFill>
                  <a:srgbClr val="006699"/>
                </a:solidFill>
                <a:latin typeface="+mn-lt" panose="020B0604030504040204" pitchFamily="34" charset="0"/>
                <a:ea typeface="+mn-lt" panose="020B0604030504040204" pitchFamily="34" charset="0"/>
                <a:cs typeface="Arial" pitchFamily="34" charset="0"/>
              </a:rPr>
              <a:t>© </a:t>
            </a:r>
            <a:r>
              <a:rPr lang="en-US" sz="700" b="1" dirty="0" smtClean="0">
                <a:solidFill>
                  <a:srgbClr val="006699"/>
                </a:solidFill>
                <a:latin typeface="+mn-lt" panose="020B0604030504040204" pitchFamily="34" charset="0"/>
                <a:ea typeface="+mn-lt" panose="020B0604030504040204" pitchFamily="34" charset="0"/>
                <a:cs typeface="Arial" pitchFamily="34" charset="0"/>
              </a:rPr>
              <a:t>2023 OECD/NEA</a:t>
            </a:r>
            <a:endParaRPr lang="en-US" sz="700" b="1" dirty="0">
              <a:solidFill>
                <a:srgbClr val="006699"/>
              </a:solidFill>
              <a:latin typeface="+mn-lt" panose="020B0604030504040204" pitchFamily="34" charset="0"/>
              <a:ea typeface="+mn-lt" panose="020B0604030504040204" pitchFamily="34" charset="0"/>
              <a:cs typeface="Arial" pitchFamily="34" charset="0"/>
            </a:endParaRPr>
          </a:p>
        </p:txBody>
      </p:sp>
    </p:spTree>
    <p:extLst>
      <p:ext uri="{BB962C8B-B14F-4D97-AF65-F5344CB8AC3E}">
        <p14:creationId xmlns:p14="http://schemas.microsoft.com/office/powerpoint/2010/main" val="8917272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Page Photo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l="17350" r="2015"/>
          <a:stretch/>
        </p:blipFill>
        <p:spPr>
          <a:xfrm>
            <a:off x="0" y="0"/>
            <a:ext cx="12192000" cy="6858000"/>
          </a:xfrm>
          <a:prstGeom prst="rect">
            <a:avLst/>
          </a:prstGeom>
        </p:spPr>
      </p:pic>
      <p:sp>
        <p:nvSpPr>
          <p:cNvPr id="11" name="Rectangle 10"/>
          <p:cNvSpPr/>
          <p:nvPr userDrawn="1"/>
        </p:nvSpPr>
        <p:spPr>
          <a:xfrm>
            <a:off x="0" y="0"/>
            <a:ext cx="5257800" cy="6477000"/>
          </a:xfrm>
          <a:prstGeom prst="rect">
            <a:avLst/>
          </a:prstGeom>
          <a:solidFill>
            <a:srgbClr val="006699">
              <a:alpha val="85098"/>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endParaRPr lang="en-US" sz="800" dirty="0">
              <a:latin typeface="+mn-lt" panose="020B0604030504040204" pitchFamily="34" charset="0"/>
              <a:ea typeface="+mn-lt" panose="020B0604030504040204" pitchFamily="34" charset="0"/>
              <a:cs typeface="Arial" pitchFamily="34" charset="0"/>
            </a:endParaRPr>
          </a:p>
        </p:txBody>
      </p:sp>
      <p:pic>
        <p:nvPicPr>
          <p:cNvPr id="6" name="Picture 5"/>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3037" y="233840"/>
            <a:ext cx="2389527" cy="756760"/>
          </a:xfrm>
          <a:prstGeom prst="rect">
            <a:avLst/>
          </a:prstGeom>
        </p:spPr>
      </p:pic>
      <p:sp>
        <p:nvSpPr>
          <p:cNvPr id="13" name="Rectangle 12"/>
          <p:cNvSpPr/>
          <p:nvPr userDrawn="1"/>
        </p:nvSpPr>
        <p:spPr>
          <a:xfrm>
            <a:off x="0" y="6477000"/>
            <a:ext cx="12192000" cy="381000"/>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0000" algn="l" eaLnBrk="1" hangingPunct="1">
              <a:defRPr/>
            </a:pPr>
            <a:r>
              <a:rPr lang="en-US" sz="700" b="1" dirty="0">
                <a:solidFill>
                  <a:schemeClr val="bg1"/>
                </a:solidFill>
                <a:latin typeface="+mn-lt" panose="020B0604030504040204" pitchFamily="34" charset="0"/>
                <a:ea typeface="+mn-lt" panose="020B0604030504040204" pitchFamily="34" charset="0"/>
                <a:cs typeface="Arial" pitchFamily="34" charset="0"/>
              </a:rPr>
              <a:t>© </a:t>
            </a:r>
            <a:r>
              <a:rPr lang="en-US" sz="700" b="1" dirty="0" smtClean="0">
                <a:solidFill>
                  <a:schemeClr val="bg1"/>
                </a:solidFill>
                <a:latin typeface="+mn-lt" panose="020B0604030504040204" pitchFamily="34" charset="0"/>
                <a:ea typeface="+mn-lt" panose="020B0604030504040204" pitchFamily="34" charset="0"/>
                <a:cs typeface="Arial" pitchFamily="34" charset="0"/>
              </a:rPr>
              <a:t>2023 OECD/NEA</a:t>
            </a:r>
            <a:endParaRPr lang="en-US" sz="700" b="1" dirty="0">
              <a:solidFill>
                <a:schemeClr val="bg1"/>
              </a:solidFill>
              <a:latin typeface="+mn-lt" panose="020B0604030504040204" pitchFamily="34" charset="0"/>
              <a:ea typeface="+mn-lt" panose="020B0604030504040204" pitchFamily="34" charset="0"/>
              <a:cs typeface="Arial" pitchFamily="34" charset="0"/>
            </a:endParaRPr>
          </a:p>
        </p:txBody>
      </p:sp>
      <p:sp>
        <p:nvSpPr>
          <p:cNvPr id="14" name="Text Placeholder 3"/>
          <p:cNvSpPr>
            <a:spLocks noGrp="1"/>
          </p:cNvSpPr>
          <p:nvPr>
            <p:ph type="body" sz="quarter" idx="14" hasCustomPrompt="1"/>
          </p:nvPr>
        </p:nvSpPr>
        <p:spPr>
          <a:xfrm>
            <a:off x="5257800" y="6477000"/>
            <a:ext cx="6934200" cy="381000"/>
          </a:xfrm>
          <a:prstGeom prst="rect">
            <a:avLst/>
          </a:prstGeom>
          <a:solidFill>
            <a:srgbClr val="006699"/>
          </a:solidFill>
        </p:spPr>
        <p:txBody>
          <a:bodyPr anchor="ctr"/>
          <a:lstStyle>
            <a:lvl1pPr marL="180000" indent="0" algn="r">
              <a:spcBef>
                <a:spcPts val="0"/>
              </a:spcBef>
              <a:buNone/>
              <a:defRPr sz="1000" b="1" baseline="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Event title and date</a:t>
            </a:r>
          </a:p>
        </p:txBody>
      </p:sp>
      <p:sp>
        <p:nvSpPr>
          <p:cNvPr id="17" name="Text Placeholder 3"/>
          <p:cNvSpPr>
            <a:spLocks noGrp="1"/>
          </p:cNvSpPr>
          <p:nvPr>
            <p:ph type="body" sz="quarter" idx="13" hasCustomPrompt="1"/>
          </p:nvPr>
        </p:nvSpPr>
        <p:spPr>
          <a:xfrm>
            <a:off x="253037" y="5410200"/>
            <a:ext cx="4699963" cy="838200"/>
          </a:xfrm>
          <a:prstGeom prst="rect">
            <a:avLst/>
          </a:prstGeom>
        </p:spPr>
        <p:txBody>
          <a:bodyPr/>
          <a:lstStyle>
            <a:lvl1pPr marL="0" indent="0" algn="l">
              <a:buNone/>
              <a:defRPr sz="1600" b="1" baseline="0">
                <a:solidFill>
                  <a:schemeClr val="bg1">
                    <a:lumMod val="8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Presenter’s Name</a:t>
            </a:r>
            <a:br>
              <a:rPr lang="en-GB" noProof="0" dirty="0" smtClean="0"/>
            </a:br>
            <a:r>
              <a:rPr lang="en-GB" noProof="0" dirty="0" smtClean="0"/>
              <a:t>Title</a:t>
            </a:r>
          </a:p>
        </p:txBody>
      </p:sp>
      <p:sp>
        <p:nvSpPr>
          <p:cNvPr id="19" name="Title 1"/>
          <p:cNvSpPr>
            <a:spLocks noGrp="1"/>
          </p:cNvSpPr>
          <p:nvPr>
            <p:ph type="title" hasCustomPrompt="1"/>
          </p:nvPr>
        </p:nvSpPr>
        <p:spPr>
          <a:xfrm>
            <a:off x="253036" y="1322614"/>
            <a:ext cx="4699963" cy="1698172"/>
          </a:xfrm>
          <a:prstGeom prst="rect">
            <a:avLst/>
          </a:prstGeom>
        </p:spPr>
        <p:txBody>
          <a:bodyPr/>
          <a:lstStyle>
            <a:lvl1pPr algn="l">
              <a:spcAft>
                <a:spcPts val="600"/>
              </a:spcAft>
              <a:defRPr sz="3000" b="1" spc="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stStyle>
          <a:p>
            <a:r>
              <a:rPr lang="en-GB" noProof="0" dirty="0" smtClean="0"/>
              <a:t>Title of the presentation</a:t>
            </a:r>
            <a:br>
              <a:rPr lang="en-GB" noProof="0" dirty="0" smtClean="0"/>
            </a:br>
            <a:r>
              <a:rPr lang="en-GB" noProof="0" dirty="0" smtClean="0"/>
              <a:t>Use the paste option “Keep Text Only”</a:t>
            </a:r>
            <a:br>
              <a:rPr lang="en-GB" noProof="0" dirty="0" smtClean="0"/>
            </a:br>
            <a:r>
              <a:rPr lang="en-GB" noProof="0" dirty="0" smtClean="0"/>
              <a:t/>
            </a:r>
            <a:br>
              <a:rPr lang="en-GB" noProof="0" dirty="0" smtClean="0"/>
            </a:br>
            <a:endParaRPr lang="en-GB" noProof="0" dirty="0" smtClean="0"/>
          </a:p>
        </p:txBody>
      </p:sp>
      <p:sp>
        <p:nvSpPr>
          <p:cNvPr id="20" name="Text Placeholder 3"/>
          <p:cNvSpPr>
            <a:spLocks noGrp="1"/>
          </p:cNvSpPr>
          <p:nvPr>
            <p:ph type="body" sz="quarter" idx="18" hasCustomPrompt="1"/>
          </p:nvPr>
        </p:nvSpPr>
        <p:spPr>
          <a:xfrm>
            <a:off x="253036" y="3472544"/>
            <a:ext cx="4699963" cy="1197428"/>
          </a:xfrm>
          <a:prstGeom prst="rect">
            <a:avLst/>
          </a:prstGeom>
        </p:spPr>
        <p:txBody>
          <a:bodyPr/>
          <a:lstStyle>
            <a:lvl1pPr marL="0" indent="0" algn="l">
              <a:buNone/>
              <a:defRPr sz="2000" b="1" baseline="0">
                <a:solidFill>
                  <a:schemeClr val="bg1">
                    <a:lumMod val="9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Subtitle of the presentation</a:t>
            </a:r>
          </a:p>
        </p:txBody>
      </p:sp>
      <p:sp>
        <p:nvSpPr>
          <p:cNvPr id="4" name="Text Placeholder 3"/>
          <p:cNvSpPr>
            <a:spLocks noGrp="1"/>
          </p:cNvSpPr>
          <p:nvPr>
            <p:ph type="body" sz="quarter" idx="19" hasCustomPrompt="1"/>
          </p:nvPr>
        </p:nvSpPr>
        <p:spPr>
          <a:xfrm>
            <a:off x="8153400" y="152400"/>
            <a:ext cx="3962400" cy="762000"/>
          </a:xfrm>
          <a:prstGeom prst="rect">
            <a:avLst/>
          </a:prstGeom>
        </p:spPr>
        <p:txBody>
          <a:bodyPr/>
          <a:lstStyle>
            <a:lvl1pPr marL="0" indent="0">
              <a:buNone/>
              <a:defRPr sz="1200" i="1" baseline="0">
                <a:solidFill>
                  <a:srgbClr val="FF0000"/>
                </a:solidFill>
                <a:latin typeface="+mn-lt" panose="020B0604030504040204" pitchFamily="34" charset="0"/>
                <a:ea typeface="+mn-lt" panose="020B0604030504040204" pitchFamily="34" charset="0"/>
              </a:defRPr>
            </a:lvl1pPr>
            <a:lvl2pPr>
              <a:defRPr sz="1800">
                <a:latin typeface="+mn-lt" panose="020B0604030504040204" pitchFamily="34" charset="0"/>
                <a:ea typeface="+mn-lt" panose="020B0604030504040204" pitchFamily="34" charset="0"/>
              </a:defRPr>
            </a:lvl2pPr>
            <a:lvl3pPr>
              <a:defRPr sz="1800">
                <a:latin typeface="+mn-lt" panose="020B0604030504040204" pitchFamily="34" charset="0"/>
                <a:ea typeface="+mn-lt" panose="020B0604030504040204" pitchFamily="34" charset="0"/>
              </a:defRPr>
            </a:lvl3pPr>
            <a:lvl4pPr>
              <a:defRPr sz="1800">
                <a:latin typeface="+mn-lt" panose="020B0604030504040204" pitchFamily="34" charset="0"/>
                <a:ea typeface="+mn-lt" panose="020B0604030504040204" pitchFamily="34" charset="0"/>
              </a:defRPr>
            </a:lvl4pPr>
            <a:lvl5pPr>
              <a:defRPr sz="1800">
                <a:latin typeface="+mn-lt" panose="020B0604030504040204" pitchFamily="34" charset="0"/>
                <a:ea typeface="+mn-lt" panose="020B0604030504040204" pitchFamily="34" charset="0"/>
              </a:defRPr>
            </a:lvl5pPr>
          </a:lstStyle>
          <a:p>
            <a:pPr lvl="0"/>
            <a:r>
              <a:rPr lang="en-GB" noProof="0" dirty="0" smtClean="0"/>
              <a:t>Add the following photo copyright information to the allocated box on the “Closing Slide”).</a:t>
            </a:r>
            <a:br>
              <a:rPr lang="en-GB" noProof="0" dirty="0" smtClean="0"/>
            </a:br>
            <a:r>
              <a:rPr lang="en-GB" noProof="0" dirty="0" smtClean="0"/>
              <a:t/>
            </a:r>
            <a:br>
              <a:rPr lang="en-GB" noProof="0" dirty="0" smtClean="0"/>
            </a:br>
            <a:r>
              <a:rPr lang="en-GB" noProof="0" dirty="0" smtClean="0"/>
              <a:t>Title page photo: </a:t>
            </a:r>
            <a:r>
              <a:rPr lang="en-GB" noProof="0" dirty="0" err="1" smtClean="0"/>
              <a:t>zffoto</a:t>
            </a:r>
            <a:r>
              <a:rPr lang="en-GB" noProof="0" dirty="0" smtClean="0"/>
              <a:t>, </a:t>
            </a:r>
            <a:r>
              <a:rPr lang="en-GB" noProof="0" dirty="0" err="1" smtClean="0"/>
              <a:t>ShutterStock</a:t>
            </a:r>
            <a:r>
              <a:rPr lang="en-GB" noProof="0" dirty="0" smtClean="0"/>
              <a:t>.</a:t>
            </a:r>
          </a:p>
          <a:p>
            <a:pPr lvl="0"/>
            <a:endParaRPr lang="en-GB" noProof="0" dirty="0"/>
          </a:p>
        </p:txBody>
      </p:sp>
    </p:spTree>
    <p:extLst>
      <p:ext uri="{BB962C8B-B14F-4D97-AF65-F5344CB8AC3E}">
        <p14:creationId xmlns:p14="http://schemas.microsoft.com/office/powerpoint/2010/main" val="34096454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Page Photo 2">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l="3333" b="3333"/>
          <a:stretch/>
        </p:blipFill>
        <p:spPr>
          <a:xfrm>
            <a:off x="0" y="0"/>
            <a:ext cx="12192000" cy="6858000"/>
          </a:xfrm>
          <a:prstGeom prst="rect">
            <a:avLst/>
          </a:prstGeom>
        </p:spPr>
      </p:pic>
      <p:sp>
        <p:nvSpPr>
          <p:cNvPr id="11" name="Rectangle 10"/>
          <p:cNvSpPr/>
          <p:nvPr userDrawn="1"/>
        </p:nvSpPr>
        <p:spPr>
          <a:xfrm>
            <a:off x="0" y="0"/>
            <a:ext cx="5257800" cy="6477000"/>
          </a:xfrm>
          <a:prstGeom prst="rect">
            <a:avLst/>
          </a:prstGeom>
          <a:solidFill>
            <a:srgbClr val="006699">
              <a:alpha val="85098"/>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endParaRPr lang="en-US" sz="800" dirty="0">
              <a:latin typeface="+mn-lt" panose="020B0604030504040204" pitchFamily="34" charset="0"/>
              <a:ea typeface="+mn-lt" panose="020B0604030504040204" pitchFamily="34" charset="0"/>
              <a:cs typeface="Arial" pitchFamily="34" charset="0"/>
            </a:endParaRPr>
          </a:p>
        </p:txBody>
      </p:sp>
      <p:pic>
        <p:nvPicPr>
          <p:cNvPr id="6" name="Picture 5"/>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3037" y="233840"/>
            <a:ext cx="2389527" cy="756760"/>
          </a:xfrm>
          <a:prstGeom prst="rect">
            <a:avLst/>
          </a:prstGeom>
        </p:spPr>
      </p:pic>
      <p:sp>
        <p:nvSpPr>
          <p:cNvPr id="13" name="Rectangle 12"/>
          <p:cNvSpPr/>
          <p:nvPr userDrawn="1"/>
        </p:nvSpPr>
        <p:spPr>
          <a:xfrm>
            <a:off x="0" y="6477000"/>
            <a:ext cx="12204700" cy="381000"/>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0000" algn="l" eaLnBrk="1" hangingPunct="1">
              <a:defRPr/>
            </a:pPr>
            <a:r>
              <a:rPr lang="en-US" sz="700" b="1" dirty="0">
                <a:solidFill>
                  <a:schemeClr val="bg1"/>
                </a:solidFill>
                <a:latin typeface="+mn-lt" panose="020B0604030504040204" pitchFamily="34" charset="0"/>
                <a:ea typeface="+mn-lt" panose="020B0604030504040204" pitchFamily="34" charset="0"/>
                <a:cs typeface="Arial" pitchFamily="34" charset="0"/>
              </a:rPr>
              <a:t>© </a:t>
            </a:r>
            <a:r>
              <a:rPr lang="en-US" sz="700" b="1" dirty="0" smtClean="0">
                <a:solidFill>
                  <a:schemeClr val="bg1"/>
                </a:solidFill>
                <a:latin typeface="+mn-lt" panose="020B0604030504040204" pitchFamily="34" charset="0"/>
                <a:ea typeface="+mn-lt" panose="020B0604030504040204" pitchFamily="34" charset="0"/>
                <a:cs typeface="Arial" pitchFamily="34" charset="0"/>
              </a:rPr>
              <a:t>2023 OECD/NEA</a:t>
            </a:r>
            <a:endParaRPr lang="en-US" sz="700" b="1" dirty="0">
              <a:solidFill>
                <a:schemeClr val="bg1"/>
              </a:solidFill>
              <a:latin typeface="+mn-lt" panose="020B0604030504040204" pitchFamily="34" charset="0"/>
              <a:ea typeface="+mn-lt" panose="020B0604030504040204" pitchFamily="34" charset="0"/>
              <a:cs typeface="Arial" pitchFamily="34" charset="0"/>
            </a:endParaRPr>
          </a:p>
        </p:txBody>
      </p:sp>
      <p:sp>
        <p:nvSpPr>
          <p:cNvPr id="14" name="Text Placeholder 3"/>
          <p:cNvSpPr>
            <a:spLocks noGrp="1"/>
          </p:cNvSpPr>
          <p:nvPr>
            <p:ph type="body" sz="quarter" idx="14" hasCustomPrompt="1"/>
          </p:nvPr>
        </p:nvSpPr>
        <p:spPr>
          <a:xfrm>
            <a:off x="5257800" y="6477000"/>
            <a:ext cx="6934200" cy="381000"/>
          </a:xfrm>
          <a:prstGeom prst="rect">
            <a:avLst/>
          </a:prstGeom>
        </p:spPr>
        <p:txBody>
          <a:bodyPr anchor="ctr"/>
          <a:lstStyle>
            <a:lvl1pPr marL="0" indent="0" algn="r">
              <a:buNone/>
              <a:defRPr sz="1000" b="1" baseline="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Event title and date</a:t>
            </a:r>
          </a:p>
        </p:txBody>
      </p:sp>
      <p:sp>
        <p:nvSpPr>
          <p:cNvPr id="20" name="Text Placeholder 3"/>
          <p:cNvSpPr>
            <a:spLocks noGrp="1"/>
          </p:cNvSpPr>
          <p:nvPr>
            <p:ph type="body" sz="quarter" idx="13" hasCustomPrompt="1"/>
          </p:nvPr>
        </p:nvSpPr>
        <p:spPr>
          <a:xfrm>
            <a:off x="253037" y="5410200"/>
            <a:ext cx="4699963" cy="838200"/>
          </a:xfrm>
          <a:prstGeom prst="rect">
            <a:avLst/>
          </a:prstGeom>
        </p:spPr>
        <p:txBody>
          <a:bodyPr/>
          <a:lstStyle>
            <a:lvl1pPr marL="0" indent="0" algn="l">
              <a:buNone/>
              <a:defRPr sz="1600" b="1" baseline="0">
                <a:solidFill>
                  <a:schemeClr val="bg1">
                    <a:lumMod val="8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Presenter’s Name</a:t>
            </a:r>
            <a:br>
              <a:rPr lang="en-GB" noProof="0" dirty="0" smtClean="0"/>
            </a:br>
            <a:r>
              <a:rPr lang="en-GB" noProof="0" dirty="0" smtClean="0"/>
              <a:t>Title</a:t>
            </a:r>
          </a:p>
        </p:txBody>
      </p:sp>
      <p:sp>
        <p:nvSpPr>
          <p:cNvPr id="22" name="Title 1"/>
          <p:cNvSpPr>
            <a:spLocks noGrp="1"/>
          </p:cNvSpPr>
          <p:nvPr>
            <p:ph type="title" hasCustomPrompt="1"/>
          </p:nvPr>
        </p:nvSpPr>
        <p:spPr>
          <a:xfrm>
            <a:off x="253035" y="1295400"/>
            <a:ext cx="4699963" cy="1698172"/>
          </a:xfrm>
          <a:prstGeom prst="rect">
            <a:avLst/>
          </a:prstGeom>
        </p:spPr>
        <p:txBody>
          <a:bodyPr/>
          <a:lstStyle>
            <a:lvl1pPr algn="l">
              <a:spcAft>
                <a:spcPts val="600"/>
              </a:spcAft>
              <a:defRPr sz="3000" b="1" spc="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stStyle>
          <a:p>
            <a:r>
              <a:rPr lang="en-GB" noProof="0" dirty="0" smtClean="0"/>
              <a:t>Title of the presentation</a:t>
            </a:r>
            <a:br>
              <a:rPr lang="en-GB" noProof="0" dirty="0" smtClean="0"/>
            </a:br>
            <a:r>
              <a:rPr lang="en-GB" noProof="0" dirty="0" smtClean="0"/>
              <a:t>Use the paste option “Keep Text Only”</a:t>
            </a:r>
            <a:br>
              <a:rPr lang="en-GB" noProof="0" dirty="0" smtClean="0"/>
            </a:br>
            <a:r>
              <a:rPr lang="en-GB" noProof="0" dirty="0" smtClean="0"/>
              <a:t/>
            </a:r>
            <a:br>
              <a:rPr lang="en-GB" noProof="0" dirty="0" smtClean="0"/>
            </a:br>
            <a:endParaRPr lang="en-GB" noProof="0" dirty="0" smtClean="0"/>
          </a:p>
        </p:txBody>
      </p:sp>
      <p:sp>
        <p:nvSpPr>
          <p:cNvPr id="23" name="Text Placeholder 3"/>
          <p:cNvSpPr>
            <a:spLocks noGrp="1"/>
          </p:cNvSpPr>
          <p:nvPr>
            <p:ph type="body" sz="quarter" idx="18" hasCustomPrompt="1"/>
          </p:nvPr>
        </p:nvSpPr>
        <p:spPr>
          <a:xfrm>
            <a:off x="253036" y="3472544"/>
            <a:ext cx="4699963" cy="1197428"/>
          </a:xfrm>
          <a:prstGeom prst="rect">
            <a:avLst/>
          </a:prstGeom>
        </p:spPr>
        <p:txBody>
          <a:bodyPr/>
          <a:lstStyle>
            <a:lvl1pPr marL="0" indent="0" algn="l">
              <a:buNone/>
              <a:defRPr sz="2000" b="1" baseline="0">
                <a:solidFill>
                  <a:schemeClr val="bg1">
                    <a:lumMod val="9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Subtitle of the presentation</a:t>
            </a:r>
          </a:p>
        </p:txBody>
      </p:sp>
      <p:sp>
        <p:nvSpPr>
          <p:cNvPr id="10" name="Text Placeholder 3"/>
          <p:cNvSpPr>
            <a:spLocks noGrp="1"/>
          </p:cNvSpPr>
          <p:nvPr>
            <p:ph type="body" sz="quarter" idx="19" hasCustomPrompt="1"/>
          </p:nvPr>
        </p:nvSpPr>
        <p:spPr>
          <a:xfrm>
            <a:off x="8153400" y="152400"/>
            <a:ext cx="3962400" cy="762000"/>
          </a:xfrm>
          <a:prstGeom prst="rect">
            <a:avLst/>
          </a:prstGeom>
        </p:spPr>
        <p:txBody>
          <a:bodyPr/>
          <a:lstStyle>
            <a:lvl1pPr marL="0" indent="0">
              <a:buNone/>
              <a:defRPr sz="1200" i="1" baseline="0">
                <a:solidFill>
                  <a:srgbClr val="FF0000"/>
                </a:solidFill>
                <a:latin typeface="+mn-lt" panose="020B0604030504040204" pitchFamily="34" charset="0"/>
                <a:ea typeface="+mn-lt" panose="020B0604030504040204" pitchFamily="34" charset="0"/>
              </a:defRPr>
            </a:lvl1pPr>
            <a:lvl2pPr>
              <a:defRPr sz="1800">
                <a:latin typeface="+mn-lt" panose="020B0604030504040204" pitchFamily="34" charset="0"/>
                <a:ea typeface="+mn-lt" panose="020B0604030504040204" pitchFamily="34" charset="0"/>
              </a:defRPr>
            </a:lvl2pPr>
            <a:lvl3pPr>
              <a:defRPr sz="1800">
                <a:latin typeface="+mn-lt" panose="020B0604030504040204" pitchFamily="34" charset="0"/>
                <a:ea typeface="+mn-lt" panose="020B0604030504040204" pitchFamily="34" charset="0"/>
              </a:defRPr>
            </a:lvl3pPr>
            <a:lvl4pPr>
              <a:defRPr sz="1800">
                <a:latin typeface="+mn-lt" panose="020B0604030504040204" pitchFamily="34" charset="0"/>
                <a:ea typeface="+mn-lt" panose="020B0604030504040204" pitchFamily="34" charset="0"/>
              </a:defRPr>
            </a:lvl4pPr>
            <a:lvl5pPr>
              <a:defRPr sz="1800">
                <a:latin typeface="+mn-lt" panose="020B0604030504040204" pitchFamily="34" charset="0"/>
                <a:ea typeface="+mn-lt" panose="020B0604030504040204" pitchFamily="34" charset="0"/>
              </a:defRPr>
            </a:lvl5pPr>
          </a:lstStyle>
          <a:p>
            <a:pPr lvl="0"/>
            <a:r>
              <a:rPr lang="en-GB" noProof="0" dirty="0" smtClean="0"/>
              <a:t>Add the following photo copyright information to the allocated box on the “Closing Slide”).</a:t>
            </a:r>
            <a:br>
              <a:rPr lang="en-GB" noProof="0" dirty="0" smtClean="0"/>
            </a:br>
            <a:r>
              <a:rPr lang="en-GB" noProof="0" dirty="0" smtClean="0"/>
              <a:t/>
            </a:r>
            <a:br>
              <a:rPr lang="en-GB" noProof="0" dirty="0" smtClean="0"/>
            </a:br>
            <a:r>
              <a:rPr lang="en-GB" noProof="0" dirty="0" smtClean="0"/>
              <a:t>Title page photo: mareksaroch.cz, </a:t>
            </a:r>
            <a:r>
              <a:rPr lang="en-GB" noProof="0" dirty="0" err="1" smtClean="0"/>
              <a:t>ShutterStock</a:t>
            </a:r>
            <a:r>
              <a:rPr lang="en-GB" noProof="0" dirty="0" smtClean="0"/>
              <a:t>.</a:t>
            </a:r>
          </a:p>
          <a:p>
            <a:pPr lvl="0"/>
            <a:endParaRPr lang="en-GB" noProof="0" dirty="0"/>
          </a:p>
        </p:txBody>
      </p:sp>
    </p:spTree>
    <p:extLst>
      <p:ext uri="{BB962C8B-B14F-4D97-AF65-F5344CB8AC3E}">
        <p14:creationId xmlns:p14="http://schemas.microsoft.com/office/powerpoint/2010/main" val="2117254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hart + text box">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4000" y="228600"/>
            <a:ext cx="11664000" cy="540000"/>
          </a:xfrm>
          <a:prstGeom prst="rect">
            <a:avLst/>
          </a:prstGeom>
        </p:spPr>
        <p:txBody>
          <a:bodyPr/>
          <a:lstStyle>
            <a:lvl1pPr algn="l">
              <a:defRPr sz="2800">
                <a:solidFill>
                  <a:srgbClr val="006699"/>
                </a:solidFill>
                <a:latin typeface="+mn-lt" panose="020B0604030504040204" pitchFamily="34" charset="0"/>
                <a:ea typeface="+mn-lt" panose="020B0604030504040204" pitchFamily="34" charset="0"/>
              </a:defRPr>
            </a:lvl1pPr>
          </a:lstStyle>
          <a:p>
            <a:r>
              <a:rPr lang="en-GB" noProof="0" dirty="0" smtClean="0"/>
              <a:t>Click to add slide title</a:t>
            </a:r>
            <a:endParaRPr lang="en-GB" noProof="0" dirty="0"/>
          </a:p>
        </p:txBody>
      </p:sp>
      <p:sp>
        <p:nvSpPr>
          <p:cNvPr id="3" name="Chart Placeholder 4"/>
          <p:cNvSpPr>
            <a:spLocks noGrp="1"/>
          </p:cNvSpPr>
          <p:nvPr>
            <p:ph type="chart" sz="quarter" idx="10" hasCustomPrompt="1"/>
          </p:nvPr>
        </p:nvSpPr>
        <p:spPr>
          <a:xfrm>
            <a:off x="264000" y="1676400"/>
            <a:ext cx="5755800" cy="4191000"/>
          </a:xfrm>
          <a:prstGeom prst="rect">
            <a:avLst/>
          </a:prstGeom>
        </p:spPr>
        <p:txBody>
          <a:bodyPr/>
          <a:lstStyle>
            <a:lvl1pPr marL="285750" marR="0"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sz="1600" b="0" baseline="0">
                <a:solidFill>
                  <a:schemeClr val="tx1"/>
                </a:solidFill>
                <a:latin typeface="+mn-lt"/>
                <a:ea typeface="+mn-lt" panose="020B0604030504040204" pitchFamily="34" charset="0"/>
              </a:defRPr>
            </a:lvl1pPr>
          </a:lstStyle>
          <a:p>
            <a:r>
              <a:rPr lang="en-GB" noProof="0" dirty="0" smtClean="0"/>
              <a:t>Click icon to add chart - Verdana font will be automatically applied.</a:t>
            </a:r>
            <a:br>
              <a:rPr lang="en-GB" noProof="0" dirty="0" smtClean="0"/>
            </a:br>
            <a:r>
              <a:rPr lang="en-GB" noProof="0" dirty="0" smtClean="0"/>
              <a:t>If you want to copy and paste from MS Word or Excel, use the paste option “Use Destination Theme”, the correct font and style can be automatically applied by selecting a “Chart Style” under the “Chart Tools Design” tab.</a:t>
            </a:r>
            <a:br>
              <a:rPr lang="en-GB" noProof="0" dirty="0" smtClean="0"/>
            </a:br>
            <a:r>
              <a:rPr lang="en-GB" noProof="0" dirty="0" smtClean="0"/>
              <a:t>If possible avoid pasting the chart as an image </a:t>
            </a:r>
            <a:br>
              <a:rPr lang="en-GB" noProof="0" dirty="0" smtClean="0"/>
            </a:br>
            <a:r>
              <a:rPr lang="en-GB" noProof="0" dirty="0" smtClean="0"/>
              <a:t>If possible avoid font sizes below 14 pt.</a:t>
            </a:r>
          </a:p>
          <a:p>
            <a:endParaRPr lang="en-GB" noProof="0" dirty="0" smtClean="0"/>
          </a:p>
        </p:txBody>
      </p:sp>
      <p:sp>
        <p:nvSpPr>
          <p:cNvPr id="5" name="Text Placeholder 3"/>
          <p:cNvSpPr>
            <a:spLocks noGrp="1"/>
          </p:cNvSpPr>
          <p:nvPr>
            <p:ph type="body" sz="quarter" idx="11" hasCustomPrompt="1"/>
          </p:nvPr>
        </p:nvSpPr>
        <p:spPr>
          <a:xfrm>
            <a:off x="264000" y="5943600"/>
            <a:ext cx="11775600" cy="357187"/>
          </a:xfrm>
          <a:prstGeom prst="rect">
            <a:avLst/>
          </a:prstGeom>
        </p:spPr>
        <p:txBody>
          <a:bodyPr/>
          <a:lstStyle>
            <a:lvl1pPr marL="0" indent="0">
              <a:buNone/>
              <a:defRPr sz="1000" b="0" baseline="0">
                <a:solidFill>
                  <a:schemeClr val="tx1"/>
                </a:solidFill>
                <a:latin typeface="+mn-lt"/>
                <a:ea typeface="+mn-lt" panose="020B0604030504040204" pitchFamily="34" charset="0"/>
              </a:defRPr>
            </a:lvl1pPr>
            <a:lvl2pPr>
              <a:defRPr sz="1600"/>
            </a:lvl2pPr>
            <a:lvl3pPr>
              <a:defRPr sz="1600"/>
            </a:lvl3pPr>
            <a:lvl4pPr>
              <a:defRPr sz="1600"/>
            </a:lvl4pPr>
            <a:lvl5pPr>
              <a:defRPr sz="1600"/>
            </a:lvl5pPr>
          </a:lstStyle>
          <a:p>
            <a:pPr lvl="0"/>
            <a:r>
              <a:rPr lang="en-GB" noProof="0" dirty="0" smtClean="0"/>
              <a:t>Click to add source/note – For non-OECD/NEA material, make sure that you have the publisher's or author's permission and all sources are correctly cited. See the BIPs page for more information, http://intranet.oecd-nea.org/content/staff/basic.</a:t>
            </a:r>
          </a:p>
          <a:p>
            <a:pPr lvl="0"/>
            <a:endParaRPr lang="en-GB" noProof="0" dirty="0" smtClean="0"/>
          </a:p>
        </p:txBody>
      </p:sp>
      <p:sp>
        <p:nvSpPr>
          <p:cNvPr id="6" name="Text Placeholder 10"/>
          <p:cNvSpPr>
            <a:spLocks noGrp="1"/>
          </p:cNvSpPr>
          <p:nvPr>
            <p:ph type="body" sz="quarter" idx="12" hasCustomPrompt="1"/>
          </p:nvPr>
        </p:nvSpPr>
        <p:spPr>
          <a:xfrm>
            <a:off x="6324600" y="1225800"/>
            <a:ext cx="5603400" cy="4641600"/>
          </a:xfrm>
          <a:prstGeom prst="rect">
            <a:avLst/>
          </a:prstGeom>
        </p:spPr>
        <p:txBody>
          <a:bodyPr/>
          <a:lstStyle>
            <a:lvl1pPr marL="0" indent="0">
              <a:spcBef>
                <a:spcPts val="0"/>
              </a:spcBef>
              <a:spcAft>
                <a:spcPts val="1200"/>
              </a:spcAft>
              <a:buFont typeface="Arial" panose="020B0604020202020204" pitchFamily="34" charset="0"/>
              <a:buNone/>
              <a:defRPr sz="2000" b="0" baseline="0">
                <a:solidFill>
                  <a:srgbClr val="006699"/>
                </a:solidFill>
                <a:latin typeface="+mn-lt" panose="020B0604030504040204" pitchFamily="34" charset="0"/>
                <a:ea typeface="+mn-lt" panose="020B0604030504040204" pitchFamily="34" charset="0"/>
              </a:defRPr>
            </a:lvl1pPr>
            <a:lvl2pPr marL="216000" indent="-216000">
              <a:spcBef>
                <a:spcPts val="0"/>
              </a:spcBef>
              <a:spcAft>
                <a:spcPts val="600"/>
              </a:spcAft>
              <a:buFont typeface="Arial" panose="020B0604020202020204" pitchFamily="34" charset="0"/>
              <a:buChar char="•"/>
              <a:defRPr sz="2000">
                <a:solidFill>
                  <a:srgbClr val="006699"/>
                </a:solidFill>
                <a:latin typeface="+mn-lt" panose="020B0604030504040204" pitchFamily="34" charset="0"/>
                <a:ea typeface="+mn-lt" panose="020B0604030504040204" pitchFamily="34" charset="0"/>
              </a:defRPr>
            </a:lvl2pPr>
            <a:lvl3pPr marL="432000" indent="-216000">
              <a:spcBef>
                <a:spcPts val="0"/>
              </a:spcBef>
              <a:spcAft>
                <a:spcPts val="600"/>
              </a:spcAft>
              <a:defRPr sz="1800">
                <a:solidFill>
                  <a:srgbClr val="006699"/>
                </a:solidFill>
                <a:latin typeface="+mn-lt" panose="020B0604030504040204" pitchFamily="34" charset="0"/>
                <a:ea typeface="+mn-lt" panose="020B0604030504040204" pitchFamily="34" charset="0"/>
              </a:defRPr>
            </a:lvl3pPr>
            <a:lvl4pPr marL="648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4pPr>
            <a:lvl5pPr marL="864000">
              <a:defRPr sz="1600">
                <a:solidFill>
                  <a:srgbClr val="006699"/>
                </a:solidFill>
                <a:latin typeface="+mn-lt" panose="020B0604030504040204" pitchFamily="34" charset="0"/>
                <a:ea typeface="+mn-lt" panose="020B0604030504040204" pitchFamily="34" charset="0"/>
              </a:defRPr>
            </a:lvl5pPr>
            <a:lvl6pPr marL="1080000">
              <a:spcBef>
                <a:spcPts val="0"/>
              </a:spcBef>
              <a:spcAft>
                <a:spcPts val="600"/>
              </a:spcAft>
              <a:defRPr sz="1600">
                <a:solidFill>
                  <a:srgbClr val="006699"/>
                </a:solidFill>
                <a:latin typeface="+mn-lt" panose="020B0604030504040204" pitchFamily="34" charset="0"/>
                <a:ea typeface="+mn-lt" panose="020B0604030504040204" pitchFamily="34" charset="0"/>
              </a:defRPr>
            </a:lvl6pPr>
            <a:lvl7pPr>
              <a:defRPr sz="1600">
                <a:solidFill>
                  <a:srgbClr val="006699"/>
                </a:solidFill>
              </a:defRPr>
            </a:lvl7pPr>
            <a:lvl8pPr>
              <a:defRPr sz="1600">
                <a:solidFill>
                  <a:srgbClr val="006699"/>
                </a:solidFill>
              </a:defRPr>
            </a:lvl8pPr>
          </a:lstStyle>
          <a:p>
            <a:pPr lvl="0"/>
            <a:r>
              <a:rPr lang="en-GB" noProof="0" dirty="0" smtClean="0"/>
              <a:t>Click to insert text. </a:t>
            </a:r>
            <a:br>
              <a:rPr lang="en-GB" noProof="0" dirty="0" smtClean="0"/>
            </a:br>
            <a:r>
              <a:rPr lang="en-GB" noProof="0" dirty="0" smtClean="0"/>
              <a:t>When pasting text into a text box, use the paste option “Use Destination Theme” or  “keep Text Only”.</a:t>
            </a:r>
            <a:br>
              <a:rPr lang="en-GB" noProof="0" dirty="0" smtClean="0"/>
            </a:br>
            <a:r>
              <a:rPr lang="en-GB" noProof="0" dirty="0" smtClean="0"/>
              <a:t>Font is automatically set as Verdana.</a:t>
            </a:r>
            <a:br>
              <a:rPr lang="en-GB" noProof="0" dirty="0" smtClean="0"/>
            </a:br>
            <a:r>
              <a:rPr lang="en-GB" noProof="0" dirty="0" smtClean="0"/>
              <a:t>Avoid using font sizes below 16 pt.</a:t>
            </a:r>
            <a:br>
              <a:rPr lang="en-GB" noProof="0" dirty="0" smtClean="0"/>
            </a:br>
            <a:endParaRPr lang="en-GB" noProof="0" dirty="0"/>
          </a:p>
        </p:txBody>
      </p:sp>
      <p:sp>
        <p:nvSpPr>
          <p:cNvPr id="10" name="Text Placeholder 9"/>
          <p:cNvSpPr>
            <a:spLocks noGrp="1"/>
          </p:cNvSpPr>
          <p:nvPr>
            <p:ph type="body" sz="quarter" idx="13" hasCustomPrompt="1"/>
          </p:nvPr>
        </p:nvSpPr>
        <p:spPr>
          <a:xfrm>
            <a:off x="263525" y="1247010"/>
            <a:ext cx="5756275" cy="353190"/>
          </a:xfrm>
          <a:prstGeom prst="rect">
            <a:avLst/>
          </a:prstGeom>
        </p:spPr>
        <p:txBody>
          <a:bodyPr/>
          <a:lstStyle>
            <a:lvl1pPr marL="0" indent="0" algn="ctr">
              <a:buNone/>
              <a:defRPr sz="1600" b="1">
                <a:solidFill>
                  <a:srgbClr val="006699"/>
                </a:solidFill>
                <a:latin typeface="+mn-lt" panose="020B0604030504040204" pitchFamily="34" charset="0"/>
                <a:ea typeface="+mn-lt" panose="020B0604030504040204" pitchFamily="34" charset="0"/>
              </a:defRPr>
            </a:lvl1pPr>
          </a:lstStyle>
          <a:p>
            <a:pPr lvl="0"/>
            <a:r>
              <a:rPr lang="en-GB" noProof="0" dirty="0" smtClean="0"/>
              <a:t>Click to add chart title</a:t>
            </a:r>
            <a:endParaRPr lang="en-GB" dirty="0"/>
          </a:p>
        </p:txBody>
      </p:sp>
    </p:spTree>
    <p:extLst>
      <p:ext uri="{BB962C8B-B14F-4D97-AF65-F5344CB8AC3E}">
        <p14:creationId xmlns:p14="http://schemas.microsoft.com/office/powerpoint/2010/main" val="3203896554"/>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age Photo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13096" b="2710"/>
          <a:stretch/>
        </p:blipFill>
        <p:spPr>
          <a:xfrm>
            <a:off x="0" y="-1"/>
            <a:ext cx="12217401" cy="6858001"/>
          </a:xfrm>
          <a:prstGeom prst="rect">
            <a:avLst/>
          </a:prstGeom>
        </p:spPr>
      </p:pic>
      <p:sp>
        <p:nvSpPr>
          <p:cNvPr id="11" name="Rectangle 10"/>
          <p:cNvSpPr/>
          <p:nvPr userDrawn="1"/>
        </p:nvSpPr>
        <p:spPr>
          <a:xfrm>
            <a:off x="0" y="0"/>
            <a:ext cx="5257800" cy="6477000"/>
          </a:xfrm>
          <a:prstGeom prst="rect">
            <a:avLst/>
          </a:prstGeom>
          <a:solidFill>
            <a:srgbClr val="006699">
              <a:alpha val="85098"/>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endParaRPr lang="en-US" sz="800" dirty="0">
              <a:latin typeface="+mn-lt" panose="020B0604030504040204" pitchFamily="34" charset="0"/>
              <a:ea typeface="+mn-lt" panose="020B0604030504040204" pitchFamily="34" charset="0"/>
              <a:cs typeface="Arial" pitchFamily="34" charset="0"/>
            </a:endParaRPr>
          </a:p>
        </p:txBody>
      </p:sp>
      <p:pic>
        <p:nvPicPr>
          <p:cNvPr id="6" name="Picture 5"/>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3037" y="233840"/>
            <a:ext cx="2389527" cy="756760"/>
          </a:xfrm>
          <a:prstGeom prst="rect">
            <a:avLst/>
          </a:prstGeom>
        </p:spPr>
      </p:pic>
      <p:sp>
        <p:nvSpPr>
          <p:cNvPr id="13" name="Rectangle 12"/>
          <p:cNvSpPr/>
          <p:nvPr userDrawn="1"/>
        </p:nvSpPr>
        <p:spPr>
          <a:xfrm>
            <a:off x="0" y="6477000"/>
            <a:ext cx="12204700" cy="381000"/>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0000" algn="l" eaLnBrk="1" hangingPunct="1">
              <a:defRPr/>
            </a:pPr>
            <a:r>
              <a:rPr lang="en-US" sz="700" b="1" dirty="0">
                <a:solidFill>
                  <a:schemeClr val="bg1"/>
                </a:solidFill>
                <a:latin typeface="+mn-lt" panose="020B0604030504040204" pitchFamily="34" charset="0"/>
                <a:ea typeface="+mn-lt" panose="020B0604030504040204" pitchFamily="34" charset="0"/>
                <a:cs typeface="Arial" pitchFamily="34" charset="0"/>
              </a:rPr>
              <a:t>© </a:t>
            </a:r>
            <a:r>
              <a:rPr lang="en-US" sz="700" b="1" dirty="0" smtClean="0">
                <a:solidFill>
                  <a:schemeClr val="bg1"/>
                </a:solidFill>
                <a:latin typeface="+mn-lt" panose="020B0604030504040204" pitchFamily="34" charset="0"/>
                <a:ea typeface="+mn-lt" panose="020B0604030504040204" pitchFamily="34" charset="0"/>
                <a:cs typeface="Arial" pitchFamily="34" charset="0"/>
              </a:rPr>
              <a:t>2023 OECD/NEA</a:t>
            </a:r>
            <a:endParaRPr lang="en-US" sz="700" b="1" dirty="0">
              <a:solidFill>
                <a:schemeClr val="bg1"/>
              </a:solidFill>
              <a:latin typeface="+mn-lt" panose="020B0604030504040204" pitchFamily="34" charset="0"/>
              <a:ea typeface="+mn-lt" panose="020B0604030504040204" pitchFamily="34" charset="0"/>
              <a:cs typeface="Arial" pitchFamily="34" charset="0"/>
            </a:endParaRPr>
          </a:p>
        </p:txBody>
      </p:sp>
      <p:sp>
        <p:nvSpPr>
          <p:cNvPr id="14" name="Text Placeholder 3"/>
          <p:cNvSpPr>
            <a:spLocks noGrp="1"/>
          </p:cNvSpPr>
          <p:nvPr>
            <p:ph type="body" sz="quarter" idx="14" hasCustomPrompt="1"/>
          </p:nvPr>
        </p:nvSpPr>
        <p:spPr>
          <a:xfrm>
            <a:off x="5257800" y="6477000"/>
            <a:ext cx="6934200" cy="381000"/>
          </a:xfrm>
          <a:prstGeom prst="rect">
            <a:avLst/>
          </a:prstGeom>
        </p:spPr>
        <p:txBody>
          <a:bodyPr anchor="ctr"/>
          <a:lstStyle>
            <a:lvl1pPr marL="0" indent="0" algn="r">
              <a:buNone/>
              <a:defRPr sz="1000" b="1" baseline="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Event title and date</a:t>
            </a:r>
          </a:p>
        </p:txBody>
      </p:sp>
      <p:sp>
        <p:nvSpPr>
          <p:cNvPr id="20" name="Text Placeholder 3"/>
          <p:cNvSpPr>
            <a:spLocks noGrp="1"/>
          </p:cNvSpPr>
          <p:nvPr>
            <p:ph type="body" sz="quarter" idx="13" hasCustomPrompt="1"/>
          </p:nvPr>
        </p:nvSpPr>
        <p:spPr>
          <a:xfrm>
            <a:off x="253037" y="5410200"/>
            <a:ext cx="4699963" cy="838200"/>
          </a:xfrm>
          <a:prstGeom prst="rect">
            <a:avLst/>
          </a:prstGeom>
        </p:spPr>
        <p:txBody>
          <a:bodyPr/>
          <a:lstStyle>
            <a:lvl1pPr marL="0" indent="0" algn="l">
              <a:buNone/>
              <a:defRPr sz="1600" b="1" baseline="0">
                <a:solidFill>
                  <a:schemeClr val="bg1">
                    <a:lumMod val="8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Presenter’s Name</a:t>
            </a:r>
            <a:br>
              <a:rPr lang="en-GB" noProof="0" dirty="0" smtClean="0"/>
            </a:br>
            <a:r>
              <a:rPr lang="en-GB" noProof="0" dirty="0" smtClean="0"/>
              <a:t>Title</a:t>
            </a:r>
          </a:p>
        </p:txBody>
      </p:sp>
      <p:sp>
        <p:nvSpPr>
          <p:cNvPr id="22" name="Title 1"/>
          <p:cNvSpPr>
            <a:spLocks noGrp="1"/>
          </p:cNvSpPr>
          <p:nvPr>
            <p:ph type="title" hasCustomPrompt="1"/>
          </p:nvPr>
        </p:nvSpPr>
        <p:spPr>
          <a:xfrm>
            <a:off x="253037" y="1295400"/>
            <a:ext cx="4699963" cy="1698172"/>
          </a:xfrm>
          <a:prstGeom prst="rect">
            <a:avLst/>
          </a:prstGeom>
        </p:spPr>
        <p:txBody>
          <a:bodyPr/>
          <a:lstStyle>
            <a:lvl1pPr algn="l">
              <a:spcAft>
                <a:spcPts val="600"/>
              </a:spcAft>
              <a:defRPr sz="3000" b="1" spc="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stStyle>
          <a:p>
            <a:r>
              <a:rPr lang="en-GB" noProof="0" dirty="0" smtClean="0"/>
              <a:t>Title of the presentation</a:t>
            </a:r>
            <a:br>
              <a:rPr lang="en-GB" noProof="0" dirty="0" smtClean="0"/>
            </a:br>
            <a:r>
              <a:rPr lang="en-GB" noProof="0" dirty="0" smtClean="0"/>
              <a:t>Use the paste option “Keep Text Only”</a:t>
            </a:r>
            <a:br>
              <a:rPr lang="en-GB" noProof="0" dirty="0" smtClean="0"/>
            </a:br>
            <a:r>
              <a:rPr lang="en-GB" noProof="0" dirty="0" smtClean="0"/>
              <a:t/>
            </a:r>
            <a:br>
              <a:rPr lang="en-GB" noProof="0" dirty="0" smtClean="0"/>
            </a:br>
            <a:endParaRPr lang="en-GB" noProof="0" dirty="0" smtClean="0"/>
          </a:p>
        </p:txBody>
      </p:sp>
      <p:sp>
        <p:nvSpPr>
          <p:cNvPr id="23" name="Text Placeholder 3"/>
          <p:cNvSpPr>
            <a:spLocks noGrp="1"/>
          </p:cNvSpPr>
          <p:nvPr>
            <p:ph type="body" sz="quarter" idx="18" hasCustomPrompt="1"/>
          </p:nvPr>
        </p:nvSpPr>
        <p:spPr>
          <a:xfrm>
            <a:off x="253036" y="3472544"/>
            <a:ext cx="4699963" cy="1197428"/>
          </a:xfrm>
          <a:prstGeom prst="rect">
            <a:avLst/>
          </a:prstGeom>
        </p:spPr>
        <p:txBody>
          <a:bodyPr/>
          <a:lstStyle>
            <a:lvl1pPr marL="0" indent="0" algn="l">
              <a:buNone/>
              <a:defRPr sz="2000" b="1" baseline="0">
                <a:solidFill>
                  <a:schemeClr val="bg1">
                    <a:lumMod val="9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Subtitle of the presentation</a:t>
            </a:r>
          </a:p>
        </p:txBody>
      </p:sp>
      <p:sp>
        <p:nvSpPr>
          <p:cNvPr id="10" name="Text Placeholder 3"/>
          <p:cNvSpPr>
            <a:spLocks noGrp="1"/>
          </p:cNvSpPr>
          <p:nvPr>
            <p:ph type="body" sz="quarter" idx="19" hasCustomPrompt="1"/>
          </p:nvPr>
        </p:nvSpPr>
        <p:spPr>
          <a:xfrm>
            <a:off x="8305800" y="152400"/>
            <a:ext cx="3810000" cy="762000"/>
          </a:xfrm>
          <a:prstGeom prst="rect">
            <a:avLst/>
          </a:prstGeom>
        </p:spPr>
        <p:txBody>
          <a:bodyPr/>
          <a:lstStyle>
            <a:lvl1pPr marL="0" indent="0">
              <a:buNone/>
              <a:defRPr sz="1200" i="1" baseline="0">
                <a:solidFill>
                  <a:srgbClr val="FF0000"/>
                </a:solidFill>
                <a:latin typeface="+mn-lt" panose="020B0604030504040204" pitchFamily="34" charset="0"/>
                <a:ea typeface="+mn-lt" panose="020B0604030504040204" pitchFamily="34" charset="0"/>
              </a:defRPr>
            </a:lvl1pPr>
            <a:lvl2pPr>
              <a:defRPr sz="1800">
                <a:latin typeface="+mn-lt" panose="020B0604030504040204" pitchFamily="34" charset="0"/>
                <a:ea typeface="+mn-lt" panose="020B0604030504040204" pitchFamily="34" charset="0"/>
              </a:defRPr>
            </a:lvl2pPr>
            <a:lvl3pPr>
              <a:defRPr sz="1800">
                <a:latin typeface="+mn-lt" panose="020B0604030504040204" pitchFamily="34" charset="0"/>
                <a:ea typeface="+mn-lt" panose="020B0604030504040204" pitchFamily="34" charset="0"/>
              </a:defRPr>
            </a:lvl3pPr>
            <a:lvl4pPr>
              <a:defRPr sz="1800">
                <a:latin typeface="+mn-lt" panose="020B0604030504040204" pitchFamily="34" charset="0"/>
                <a:ea typeface="+mn-lt" panose="020B0604030504040204" pitchFamily="34" charset="0"/>
              </a:defRPr>
            </a:lvl4pPr>
            <a:lvl5pPr>
              <a:defRPr sz="1800">
                <a:latin typeface="+mn-lt" panose="020B0604030504040204" pitchFamily="34" charset="0"/>
                <a:ea typeface="+mn-lt" panose="020B0604030504040204" pitchFamily="34" charset="0"/>
              </a:defRPr>
            </a:lvl5pPr>
          </a:lstStyle>
          <a:p>
            <a:pPr lvl="0"/>
            <a:r>
              <a:rPr lang="en-GB" noProof="0" dirty="0" smtClean="0"/>
              <a:t>Add the following photo copyright information to the allocated box on the “Closing Slide”).</a:t>
            </a:r>
            <a:br>
              <a:rPr lang="en-GB" noProof="0" dirty="0" smtClean="0"/>
            </a:br>
            <a:r>
              <a:rPr lang="en-GB" noProof="0" dirty="0" smtClean="0"/>
              <a:t/>
            </a:r>
            <a:br>
              <a:rPr lang="en-GB" noProof="0" dirty="0" smtClean="0"/>
            </a:br>
            <a:r>
              <a:rPr lang="en-GB" noProof="0" dirty="0" smtClean="0"/>
              <a:t>Title page photo: </a:t>
            </a:r>
            <a:r>
              <a:rPr lang="en-GB" noProof="0" dirty="0" err="1" smtClean="0"/>
              <a:t>Pand</a:t>
            </a:r>
            <a:r>
              <a:rPr lang="en-GB" noProof="0" dirty="0" smtClean="0"/>
              <a:t> P Studio, </a:t>
            </a:r>
            <a:r>
              <a:rPr lang="en-GB" noProof="0" dirty="0" err="1" smtClean="0"/>
              <a:t>ShutterStock</a:t>
            </a:r>
            <a:r>
              <a:rPr lang="en-GB" noProof="0" dirty="0" smtClean="0"/>
              <a:t>.</a:t>
            </a:r>
          </a:p>
          <a:p>
            <a:pPr lvl="0"/>
            <a:endParaRPr lang="en-GB" noProof="0" dirty="0"/>
          </a:p>
        </p:txBody>
      </p:sp>
    </p:spTree>
    <p:extLst>
      <p:ext uri="{BB962C8B-B14F-4D97-AF65-F5344CB8AC3E}">
        <p14:creationId xmlns:p14="http://schemas.microsoft.com/office/powerpoint/2010/main" val="3630657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Page Photo 4">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48" t="678" r="-48" b="14402"/>
          <a:stretch/>
        </p:blipFill>
        <p:spPr>
          <a:xfrm>
            <a:off x="0" y="0"/>
            <a:ext cx="12192000" cy="6858000"/>
          </a:xfrm>
          <a:prstGeom prst="rect">
            <a:avLst/>
          </a:prstGeom>
        </p:spPr>
      </p:pic>
      <p:sp>
        <p:nvSpPr>
          <p:cNvPr id="11" name="Rectangle 10"/>
          <p:cNvSpPr/>
          <p:nvPr userDrawn="1"/>
        </p:nvSpPr>
        <p:spPr>
          <a:xfrm>
            <a:off x="0" y="0"/>
            <a:ext cx="5257800" cy="6477000"/>
          </a:xfrm>
          <a:prstGeom prst="rect">
            <a:avLst/>
          </a:prstGeom>
          <a:solidFill>
            <a:srgbClr val="006699">
              <a:alpha val="85098"/>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endParaRPr lang="en-US" sz="800" dirty="0">
              <a:latin typeface="+mn-lt" panose="020B0604030504040204" pitchFamily="34" charset="0"/>
              <a:ea typeface="+mn-lt" panose="020B0604030504040204" pitchFamily="34" charset="0"/>
              <a:cs typeface="Arial" pitchFamily="34" charset="0"/>
            </a:endParaRPr>
          </a:p>
        </p:txBody>
      </p:sp>
      <p:pic>
        <p:nvPicPr>
          <p:cNvPr id="6" name="Picture 5"/>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3037" y="233840"/>
            <a:ext cx="2389527" cy="756760"/>
          </a:xfrm>
          <a:prstGeom prst="rect">
            <a:avLst/>
          </a:prstGeom>
        </p:spPr>
      </p:pic>
      <p:sp>
        <p:nvSpPr>
          <p:cNvPr id="13" name="Rectangle 12"/>
          <p:cNvSpPr/>
          <p:nvPr userDrawn="1"/>
        </p:nvSpPr>
        <p:spPr>
          <a:xfrm>
            <a:off x="0" y="6477000"/>
            <a:ext cx="12192000" cy="381000"/>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0000" algn="l" eaLnBrk="1" hangingPunct="1">
              <a:defRPr/>
            </a:pPr>
            <a:r>
              <a:rPr lang="en-US" sz="700" b="1" dirty="0">
                <a:solidFill>
                  <a:schemeClr val="bg1"/>
                </a:solidFill>
                <a:latin typeface="+mn-lt" panose="020B0604030504040204" pitchFamily="34" charset="0"/>
                <a:ea typeface="+mn-lt" panose="020B0604030504040204" pitchFamily="34" charset="0"/>
                <a:cs typeface="Arial" pitchFamily="34" charset="0"/>
              </a:rPr>
              <a:t>© </a:t>
            </a:r>
            <a:r>
              <a:rPr lang="en-US" sz="700" b="1" dirty="0" smtClean="0">
                <a:solidFill>
                  <a:schemeClr val="bg1"/>
                </a:solidFill>
                <a:latin typeface="+mn-lt" panose="020B0604030504040204" pitchFamily="34" charset="0"/>
                <a:ea typeface="+mn-lt" panose="020B0604030504040204" pitchFamily="34" charset="0"/>
                <a:cs typeface="Arial" pitchFamily="34" charset="0"/>
              </a:rPr>
              <a:t>2023 OECD/NEA</a:t>
            </a:r>
            <a:endParaRPr lang="en-US" sz="700" b="1" dirty="0">
              <a:solidFill>
                <a:schemeClr val="bg1"/>
              </a:solidFill>
              <a:latin typeface="+mn-lt" panose="020B0604030504040204" pitchFamily="34" charset="0"/>
              <a:ea typeface="+mn-lt" panose="020B0604030504040204" pitchFamily="34" charset="0"/>
              <a:cs typeface="Arial" pitchFamily="34" charset="0"/>
            </a:endParaRPr>
          </a:p>
        </p:txBody>
      </p:sp>
      <p:sp>
        <p:nvSpPr>
          <p:cNvPr id="14" name="Text Placeholder 3"/>
          <p:cNvSpPr>
            <a:spLocks noGrp="1"/>
          </p:cNvSpPr>
          <p:nvPr>
            <p:ph type="body" sz="quarter" idx="14" hasCustomPrompt="1"/>
          </p:nvPr>
        </p:nvSpPr>
        <p:spPr>
          <a:xfrm>
            <a:off x="5257800" y="6477000"/>
            <a:ext cx="6934200" cy="381000"/>
          </a:xfrm>
          <a:prstGeom prst="rect">
            <a:avLst/>
          </a:prstGeom>
        </p:spPr>
        <p:txBody>
          <a:bodyPr anchor="ctr"/>
          <a:lstStyle>
            <a:lvl1pPr marL="0" indent="0" algn="r">
              <a:buNone/>
              <a:defRPr sz="1000" b="1" baseline="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Event title and date</a:t>
            </a:r>
          </a:p>
        </p:txBody>
      </p:sp>
      <p:sp>
        <p:nvSpPr>
          <p:cNvPr id="21" name="Text Placeholder 3"/>
          <p:cNvSpPr>
            <a:spLocks noGrp="1"/>
          </p:cNvSpPr>
          <p:nvPr>
            <p:ph type="body" sz="quarter" idx="13" hasCustomPrompt="1"/>
          </p:nvPr>
        </p:nvSpPr>
        <p:spPr>
          <a:xfrm>
            <a:off x="253037" y="5410200"/>
            <a:ext cx="4699963" cy="838200"/>
          </a:xfrm>
          <a:prstGeom prst="rect">
            <a:avLst/>
          </a:prstGeom>
        </p:spPr>
        <p:txBody>
          <a:bodyPr/>
          <a:lstStyle>
            <a:lvl1pPr marL="0" indent="0" algn="l">
              <a:buNone/>
              <a:defRPr sz="1600" b="1" baseline="0">
                <a:solidFill>
                  <a:schemeClr val="bg1">
                    <a:lumMod val="8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Presenter’s Name</a:t>
            </a:r>
            <a:br>
              <a:rPr lang="en-GB" noProof="0" dirty="0" smtClean="0"/>
            </a:br>
            <a:r>
              <a:rPr lang="en-GB" noProof="0" dirty="0" smtClean="0"/>
              <a:t>Title</a:t>
            </a:r>
          </a:p>
        </p:txBody>
      </p:sp>
      <p:sp>
        <p:nvSpPr>
          <p:cNvPr id="23" name="Title 1"/>
          <p:cNvSpPr>
            <a:spLocks noGrp="1"/>
          </p:cNvSpPr>
          <p:nvPr>
            <p:ph type="title" hasCustomPrompt="1"/>
          </p:nvPr>
        </p:nvSpPr>
        <p:spPr>
          <a:xfrm>
            <a:off x="253037" y="1295400"/>
            <a:ext cx="4699963" cy="1698172"/>
          </a:xfrm>
          <a:prstGeom prst="rect">
            <a:avLst/>
          </a:prstGeom>
        </p:spPr>
        <p:txBody>
          <a:bodyPr/>
          <a:lstStyle>
            <a:lvl1pPr algn="l">
              <a:spcAft>
                <a:spcPts val="600"/>
              </a:spcAft>
              <a:defRPr sz="3000" b="1" spc="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stStyle>
          <a:p>
            <a:r>
              <a:rPr lang="en-GB" noProof="0" dirty="0" smtClean="0"/>
              <a:t>Title of the presentation</a:t>
            </a:r>
            <a:br>
              <a:rPr lang="en-GB" noProof="0" dirty="0" smtClean="0"/>
            </a:br>
            <a:r>
              <a:rPr lang="en-GB" noProof="0" dirty="0" smtClean="0"/>
              <a:t>Use the paste option “Keep Text Only”</a:t>
            </a:r>
            <a:br>
              <a:rPr lang="en-GB" noProof="0" dirty="0" smtClean="0"/>
            </a:br>
            <a:r>
              <a:rPr lang="en-GB" noProof="0" dirty="0" smtClean="0"/>
              <a:t/>
            </a:r>
            <a:br>
              <a:rPr lang="en-GB" noProof="0" dirty="0" smtClean="0"/>
            </a:br>
            <a:endParaRPr lang="en-GB" noProof="0" dirty="0" smtClean="0"/>
          </a:p>
        </p:txBody>
      </p:sp>
      <p:sp>
        <p:nvSpPr>
          <p:cNvPr id="24" name="Text Placeholder 3"/>
          <p:cNvSpPr>
            <a:spLocks noGrp="1"/>
          </p:cNvSpPr>
          <p:nvPr>
            <p:ph type="body" sz="quarter" idx="18" hasCustomPrompt="1"/>
          </p:nvPr>
        </p:nvSpPr>
        <p:spPr>
          <a:xfrm>
            <a:off x="253036" y="3472544"/>
            <a:ext cx="4699963" cy="1197428"/>
          </a:xfrm>
          <a:prstGeom prst="rect">
            <a:avLst/>
          </a:prstGeom>
        </p:spPr>
        <p:txBody>
          <a:bodyPr/>
          <a:lstStyle>
            <a:lvl1pPr marL="0" indent="0" algn="l">
              <a:buNone/>
              <a:defRPr sz="2000" b="1" baseline="0">
                <a:solidFill>
                  <a:schemeClr val="bg1">
                    <a:lumMod val="9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Subtitle of the presentation</a:t>
            </a:r>
          </a:p>
        </p:txBody>
      </p:sp>
    </p:spTree>
    <p:extLst>
      <p:ext uri="{BB962C8B-B14F-4D97-AF65-F5344CB8AC3E}">
        <p14:creationId xmlns:p14="http://schemas.microsoft.com/office/powerpoint/2010/main" val="3032876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Page - Add Photo">
    <p:bg>
      <p:bgRef idx="1001">
        <a:schemeClr val="bg1"/>
      </p:bgRef>
    </p:bg>
    <p:spTree>
      <p:nvGrpSpPr>
        <p:cNvPr id="1" name=""/>
        <p:cNvGrpSpPr/>
        <p:nvPr/>
      </p:nvGrpSpPr>
      <p:grpSpPr>
        <a:xfrm>
          <a:off x="0" y="0"/>
          <a:ext cx="0" cy="0"/>
          <a:chOff x="0" y="0"/>
          <a:chExt cx="0" cy="0"/>
        </a:xfrm>
      </p:grpSpPr>
      <p:grpSp>
        <p:nvGrpSpPr>
          <p:cNvPr id="22" name="Group 21"/>
          <p:cNvGrpSpPr/>
          <p:nvPr userDrawn="1"/>
        </p:nvGrpSpPr>
        <p:grpSpPr>
          <a:xfrm>
            <a:off x="0" y="0"/>
            <a:ext cx="12192000" cy="6858000"/>
            <a:chOff x="0" y="0"/>
            <a:chExt cx="12192000" cy="6858000"/>
          </a:xfrm>
        </p:grpSpPr>
        <p:grpSp>
          <p:nvGrpSpPr>
            <p:cNvPr id="21" name="Group 20"/>
            <p:cNvGrpSpPr/>
            <p:nvPr userDrawn="1"/>
          </p:nvGrpSpPr>
          <p:grpSpPr>
            <a:xfrm>
              <a:off x="0" y="0"/>
              <a:ext cx="5257800" cy="6477000"/>
              <a:chOff x="0" y="0"/>
              <a:chExt cx="5257800" cy="6477000"/>
            </a:xfrm>
          </p:grpSpPr>
          <p:sp>
            <p:nvSpPr>
              <p:cNvPr id="11" name="Rectangle 10"/>
              <p:cNvSpPr/>
              <p:nvPr userDrawn="1"/>
            </p:nvSpPr>
            <p:spPr>
              <a:xfrm>
                <a:off x="0" y="0"/>
                <a:ext cx="5257800" cy="6477000"/>
              </a:xfrm>
              <a:prstGeom prst="rect">
                <a:avLst/>
              </a:prstGeom>
              <a:solidFill>
                <a:srgbClr val="006699">
                  <a:alpha val="85098"/>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endParaRPr lang="en-US" sz="800" dirty="0">
                  <a:solidFill>
                    <a:schemeClr val="bg1"/>
                  </a:solidFill>
                  <a:latin typeface="+mn-lt" panose="020B0604030504040204" pitchFamily="34" charset="0"/>
                  <a:ea typeface="+mn-lt" panose="020B0604030504040204" pitchFamily="34" charset="0"/>
                  <a:cs typeface="Arial" pitchFamily="34" charset="0"/>
                </a:endParaRP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3037" y="233840"/>
                <a:ext cx="2389527" cy="756760"/>
              </a:xfrm>
              <a:prstGeom prst="rect">
                <a:avLst/>
              </a:prstGeom>
            </p:spPr>
          </p:pic>
        </p:grpSp>
        <p:sp>
          <p:nvSpPr>
            <p:cNvPr id="13" name="Rectangle 12"/>
            <p:cNvSpPr/>
            <p:nvPr userDrawn="1"/>
          </p:nvSpPr>
          <p:spPr>
            <a:xfrm>
              <a:off x="0" y="6477000"/>
              <a:ext cx="12192000" cy="381000"/>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0000" algn="l" eaLnBrk="1" hangingPunct="1">
                <a:defRPr/>
              </a:pPr>
              <a:r>
                <a:rPr lang="en-US" sz="700" b="1" dirty="0">
                  <a:solidFill>
                    <a:schemeClr val="bg1"/>
                  </a:solidFill>
                  <a:latin typeface="+mn-lt" panose="020B0604030504040204" pitchFamily="34" charset="0"/>
                  <a:ea typeface="+mn-lt" panose="020B0604030504040204" pitchFamily="34" charset="0"/>
                  <a:cs typeface="Arial" pitchFamily="34" charset="0"/>
                </a:rPr>
                <a:t>© </a:t>
              </a:r>
              <a:r>
                <a:rPr lang="en-US" sz="700" b="1" dirty="0" smtClean="0">
                  <a:solidFill>
                    <a:schemeClr val="bg1"/>
                  </a:solidFill>
                  <a:latin typeface="+mn-lt" panose="020B0604030504040204" pitchFamily="34" charset="0"/>
                  <a:ea typeface="+mn-lt" panose="020B0604030504040204" pitchFamily="34" charset="0"/>
                  <a:cs typeface="Arial" pitchFamily="34" charset="0"/>
                </a:rPr>
                <a:t>2023 OECD/NEA</a:t>
              </a:r>
              <a:endParaRPr lang="en-US" sz="700" b="1" dirty="0">
                <a:solidFill>
                  <a:schemeClr val="bg1"/>
                </a:solidFill>
                <a:latin typeface="+mn-lt" panose="020B0604030504040204" pitchFamily="34" charset="0"/>
                <a:ea typeface="+mn-lt" panose="020B0604030504040204" pitchFamily="34" charset="0"/>
                <a:cs typeface="Arial" pitchFamily="34" charset="0"/>
              </a:endParaRPr>
            </a:p>
          </p:txBody>
        </p:sp>
      </p:grpSp>
      <p:sp>
        <p:nvSpPr>
          <p:cNvPr id="14" name="Text Placeholder 3"/>
          <p:cNvSpPr>
            <a:spLocks noGrp="1"/>
          </p:cNvSpPr>
          <p:nvPr>
            <p:ph type="body" sz="quarter" idx="14" hasCustomPrompt="1"/>
          </p:nvPr>
        </p:nvSpPr>
        <p:spPr>
          <a:xfrm>
            <a:off x="5257800" y="6477000"/>
            <a:ext cx="6934200" cy="381000"/>
          </a:xfrm>
          <a:prstGeom prst="rect">
            <a:avLst/>
          </a:prstGeom>
        </p:spPr>
        <p:txBody>
          <a:bodyPr anchor="ctr"/>
          <a:lstStyle>
            <a:lvl1pPr marL="0" indent="0" algn="r">
              <a:buNone/>
              <a:defRPr sz="1000" b="1" baseline="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Event title and date</a:t>
            </a:r>
          </a:p>
        </p:txBody>
      </p:sp>
      <p:sp>
        <p:nvSpPr>
          <p:cNvPr id="29" name="Text Placeholder 28"/>
          <p:cNvSpPr>
            <a:spLocks noGrp="1"/>
          </p:cNvSpPr>
          <p:nvPr>
            <p:ph type="body" sz="quarter" idx="16" hasCustomPrompt="1"/>
          </p:nvPr>
        </p:nvSpPr>
        <p:spPr>
          <a:xfrm>
            <a:off x="5495083" y="233840"/>
            <a:ext cx="6452563" cy="1899760"/>
          </a:xfrm>
          <a:prstGeom prst="rect">
            <a:avLst/>
          </a:prstGeom>
        </p:spPr>
        <p:txBody>
          <a:bodyPr/>
          <a:lstStyle>
            <a:lvl1pPr marL="0" marR="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sz="2200" b="0" u="none" baseline="0">
                <a:latin typeface="+mj-lt"/>
              </a:defRPr>
            </a:lvl1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lang="en-US" dirty="0" smtClean="0"/>
              <a:t>To insert background picture:</a:t>
            </a:r>
            <a:br>
              <a:rPr lang="en-US" dirty="0" smtClean="0"/>
            </a:br>
            <a:r>
              <a:rPr lang="en-US" dirty="0" smtClean="0"/>
              <a:t>  - Go to the “Design” ribbon</a:t>
            </a:r>
            <a:br>
              <a:rPr lang="en-US" dirty="0" smtClean="0"/>
            </a:br>
            <a:r>
              <a:rPr lang="en-US" dirty="0" smtClean="0"/>
              <a:t>  - Click on “Format Background”</a:t>
            </a:r>
            <a:br>
              <a:rPr lang="en-US" dirty="0" smtClean="0"/>
            </a:br>
            <a:r>
              <a:rPr lang="en-US" dirty="0" smtClean="0"/>
              <a:t>  - Under “fill” select “Picture or texture fill”</a:t>
            </a:r>
            <a:br>
              <a:rPr lang="en-US" dirty="0" smtClean="0"/>
            </a:br>
            <a:r>
              <a:rPr lang="en-US" dirty="0" smtClean="0"/>
              <a:t>  - Then “insert picture from file”</a:t>
            </a:r>
          </a:p>
        </p:txBody>
      </p:sp>
      <p:sp>
        <p:nvSpPr>
          <p:cNvPr id="3" name="Text Placeholder 2"/>
          <p:cNvSpPr>
            <a:spLocks noGrp="1"/>
          </p:cNvSpPr>
          <p:nvPr>
            <p:ph type="body" sz="quarter" idx="17" hasCustomPrompt="1"/>
          </p:nvPr>
        </p:nvSpPr>
        <p:spPr>
          <a:xfrm>
            <a:off x="5510836" y="2324100"/>
            <a:ext cx="6528764" cy="3962400"/>
          </a:xfrm>
          <a:prstGeom prst="rect">
            <a:avLst/>
          </a:prstGeom>
        </p:spPr>
        <p:txBody>
          <a:bodyPr/>
          <a:lstStyle>
            <a:lvl1pPr marL="0" marR="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sz="2000">
                <a:solidFill>
                  <a:srgbClr val="C00000"/>
                </a:solidFill>
                <a:latin typeface="+mj-lt"/>
              </a:defRPr>
            </a:lvl1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lang="en-GB" sz="2400" dirty="0" smtClean="0">
                <a:solidFill>
                  <a:srgbClr val="C5192D"/>
                </a:solidFill>
              </a:rPr>
              <a:t>IMPORTANT: For non-OECD/NEA pictures, make sure that you have the publisher's or author's permission. See the BIPs page for more information, http://intranet.oecd-nea.org/content/staff/basic.</a:t>
            </a:r>
            <a:br>
              <a:rPr lang="en-GB" sz="2400" dirty="0" smtClean="0">
                <a:solidFill>
                  <a:srgbClr val="C5192D"/>
                </a:solidFill>
              </a:rPr>
            </a:br>
            <a:r>
              <a:rPr lang="en-GB" sz="2400" dirty="0" smtClean="0">
                <a:solidFill>
                  <a:srgbClr val="C5192D"/>
                </a:solidFill>
              </a:rPr>
              <a:t/>
            </a:r>
            <a:br>
              <a:rPr lang="en-GB" sz="2400" dirty="0" smtClean="0">
                <a:solidFill>
                  <a:srgbClr val="C5192D"/>
                </a:solidFill>
              </a:rPr>
            </a:br>
            <a:r>
              <a:rPr lang="en-GB" noProof="0" dirty="0" smtClean="0"/>
              <a:t>Add the any photo copyright information to the allocated box on the “Closing Slide”).</a:t>
            </a:r>
            <a:br>
              <a:rPr lang="en-GB" noProof="0" dirty="0" smtClean="0"/>
            </a:br>
            <a:r>
              <a:rPr lang="en-GB" sz="2400" dirty="0" smtClean="0">
                <a:solidFill>
                  <a:srgbClr val="C5192D"/>
                </a:solidFill>
              </a:rPr>
              <a:t/>
            </a:r>
            <a:br>
              <a:rPr lang="en-GB" sz="2400" dirty="0" smtClean="0">
                <a:solidFill>
                  <a:srgbClr val="C5192D"/>
                </a:solidFill>
              </a:rPr>
            </a:br>
            <a:r>
              <a:rPr lang="en-US" dirty="0" smtClean="0"/>
              <a:t>Remember to delete these text boxes when finished.</a:t>
            </a:r>
          </a:p>
        </p:txBody>
      </p:sp>
      <p:sp>
        <p:nvSpPr>
          <p:cNvPr id="23" name="Title 1"/>
          <p:cNvSpPr>
            <a:spLocks noGrp="1"/>
          </p:cNvSpPr>
          <p:nvPr>
            <p:ph type="title" hasCustomPrompt="1"/>
          </p:nvPr>
        </p:nvSpPr>
        <p:spPr>
          <a:xfrm>
            <a:off x="253037" y="1295400"/>
            <a:ext cx="4699963" cy="1698172"/>
          </a:xfrm>
          <a:prstGeom prst="rect">
            <a:avLst/>
          </a:prstGeom>
        </p:spPr>
        <p:txBody>
          <a:bodyPr/>
          <a:lstStyle>
            <a:lvl1pPr algn="l">
              <a:spcAft>
                <a:spcPts val="600"/>
              </a:spcAft>
              <a:defRPr sz="3000" b="1" spc="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stStyle>
          <a:p>
            <a:r>
              <a:rPr lang="en-GB" noProof="0" dirty="0" smtClean="0"/>
              <a:t>Title of the presentation</a:t>
            </a:r>
            <a:br>
              <a:rPr lang="en-GB" noProof="0" dirty="0" smtClean="0"/>
            </a:br>
            <a:r>
              <a:rPr lang="en-GB" noProof="0" dirty="0" smtClean="0"/>
              <a:t>Use the paste option “Keep Text Only”</a:t>
            </a:r>
            <a:br>
              <a:rPr lang="en-GB" noProof="0" dirty="0" smtClean="0"/>
            </a:br>
            <a:r>
              <a:rPr lang="en-GB" noProof="0" dirty="0" smtClean="0"/>
              <a:t/>
            </a:r>
            <a:br>
              <a:rPr lang="en-GB" noProof="0" dirty="0" smtClean="0"/>
            </a:br>
            <a:endParaRPr lang="en-GB" noProof="0" dirty="0" smtClean="0"/>
          </a:p>
        </p:txBody>
      </p:sp>
      <p:sp>
        <p:nvSpPr>
          <p:cNvPr id="24" name="Text Placeholder 3"/>
          <p:cNvSpPr>
            <a:spLocks noGrp="1"/>
          </p:cNvSpPr>
          <p:nvPr>
            <p:ph type="body" sz="quarter" idx="13" hasCustomPrompt="1"/>
          </p:nvPr>
        </p:nvSpPr>
        <p:spPr>
          <a:xfrm>
            <a:off x="253037" y="5410200"/>
            <a:ext cx="4699963" cy="838200"/>
          </a:xfrm>
          <a:prstGeom prst="rect">
            <a:avLst/>
          </a:prstGeom>
        </p:spPr>
        <p:txBody>
          <a:bodyPr/>
          <a:lstStyle>
            <a:lvl1pPr marL="0" indent="0" algn="l">
              <a:buNone/>
              <a:defRPr sz="1600" b="1" baseline="0">
                <a:solidFill>
                  <a:schemeClr val="bg1">
                    <a:lumMod val="8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Presenter’s Name</a:t>
            </a:r>
            <a:br>
              <a:rPr lang="en-GB" noProof="0" dirty="0" smtClean="0"/>
            </a:br>
            <a:r>
              <a:rPr lang="en-GB" noProof="0" dirty="0" smtClean="0"/>
              <a:t>Title</a:t>
            </a:r>
          </a:p>
        </p:txBody>
      </p:sp>
      <p:sp>
        <p:nvSpPr>
          <p:cNvPr id="25" name="Text Placeholder 3"/>
          <p:cNvSpPr>
            <a:spLocks noGrp="1"/>
          </p:cNvSpPr>
          <p:nvPr>
            <p:ph type="body" sz="quarter" idx="18" hasCustomPrompt="1"/>
          </p:nvPr>
        </p:nvSpPr>
        <p:spPr>
          <a:xfrm>
            <a:off x="253036" y="3472544"/>
            <a:ext cx="4699963" cy="1197428"/>
          </a:xfrm>
          <a:prstGeom prst="rect">
            <a:avLst/>
          </a:prstGeom>
        </p:spPr>
        <p:txBody>
          <a:bodyPr/>
          <a:lstStyle>
            <a:lvl1pPr marL="0" indent="0" algn="l">
              <a:buNone/>
              <a:defRPr sz="2000" b="1" baseline="0">
                <a:solidFill>
                  <a:schemeClr val="bg1">
                    <a:lumMod val="9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Subtitle of the presentation</a:t>
            </a:r>
          </a:p>
        </p:txBody>
      </p:sp>
    </p:spTree>
    <p:extLst>
      <p:ext uri="{BB962C8B-B14F-4D97-AF65-F5344CB8AC3E}">
        <p14:creationId xmlns:p14="http://schemas.microsoft.com/office/powerpoint/2010/main" val="38152326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2" y="0"/>
            <a:ext cx="12190847" cy="6858648"/>
          </a:xfrm>
          <a:prstGeom prst="rect">
            <a:avLst/>
          </a:prstGeom>
        </p:spPr>
      </p:pic>
      <p:sp>
        <p:nvSpPr>
          <p:cNvPr id="13" name="Rectangle 12"/>
          <p:cNvSpPr/>
          <p:nvPr userDrawn="1"/>
        </p:nvSpPr>
        <p:spPr>
          <a:xfrm>
            <a:off x="0" y="6477000"/>
            <a:ext cx="12204700" cy="381000"/>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0000" algn="l" eaLnBrk="1" hangingPunct="1">
              <a:defRPr/>
            </a:pPr>
            <a:r>
              <a:rPr lang="en-US" sz="700" b="1" dirty="0">
                <a:solidFill>
                  <a:schemeClr val="bg1"/>
                </a:solidFill>
                <a:latin typeface="+mn-lt" panose="020B0604030504040204" pitchFamily="34" charset="0"/>
                <a:ea typeface="+mn-lt" panose="020B0604030504040204" pitchFamily="34" charset="0"/>
                <a:cs typeface="Arial" pitchFamily="34" charset="0"/>
              </a:rPr>
              <a:t>© </a:t>
            </a:r>
            <a:r>
              <a:rPr lang="en-US" sz="700" b="1" dirty="0" smtClean="0">
                <a:solidFill>
                  <a:schemeClr val="bg1"/>
                </a:solidFill>
                <a:latin typeface="+mn-lt" panose="020B0604030504040204" pitchFamily="34" charset="0"/>
                <a:ea typeface="+mn-lt" panose="020B0604030504040204" pitchFamily="34" charset="0"/>
                <a:cs typeface="Arial" pitchFamily="34" charset="0"/>
              </a:rPr>
              <a:t>2023 OECD/NEA</a:t>
            </a:r>
            <a:endParaRPr lang="en-US" sz="700" b="1" dirty="0">
              <a:solidFill>
                <a:schemeClr val="bg1"/>
              </a:solidFill>
              <a:latin typeface="+mn-lt" panose="020B0604030504040204" pitchFamily="34" charset="0"/>
              <a:ea typeface="+mn-lt" panose="020B0604030504040204" pitchFamily="34" charset="0"/>
              <a:cs typeface="Arial" pitchFamily="34" charset="0"/>
            </a:endParaRPr>
          </a:p>
        </p:txBody>
      </p:sp>
      <p:sp>
        <p:nvSpPr>
          <p:cNvPr id="28" name="Rectangle 27"/>
          <p:cNvSpPr/>
          <p:nvPr userDrawn="1"/>
        </p:nvSpPr>
        <p:spPr>
          <a:xfrm>
            <a:off x="7556500" y="0"/>
            <a:ext cx="4648200" cy="6476352"/>
          </a:xfrm>
          <a:prstGeom prst="rect">
            <a:avLst/>
          </a:prstGeom>
          <a:solidFill>
            <a:srgbClr val="006699">
              <a:alpha val="8470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endParaRPr lang="en-US" sz="800" dirty="0">
              <a:latin typeface="+mn-lt" panose="020B0604030504040204" pitchFamily="34" charset="0"/>
              <a:ea typeface="+mn-lt" panose="020B0604030504040204" pitchFamily="34" charset="0"/>
              <a:cs typeface="Arial" pitchFamily="34" charset="0"/>
            </a:endParaRPr>
          </a:p>
        </p:txBody>
      </p:sp>
      <p:sp>
        <p:nvSpPr>
          <p:cNvPr id="27" name="Text Placeholder 3"/>
          <p:cNvSpPr>
            <a:spLocks noGrp="1"/>
          </p:cNvSpPr>
          <p:nvPr>
            <p:ph type="body" sz="quarter" idx="18" hasCustomPrompt="1"/>
          </p:nvPr>
        </p:nvSpPr>
        <p:spPr>
          <a:xfrm>
            <a:off x="7848600" y="3574723"/>
            <a:ext cx="4152900" cy="2209800"/>
          </a:xfrm>
          <a:prstGeom prst="rect">
            <a:avLst/>
          </a:prstGeom>
        </p:spPr>
        <p:txBody>
          <a:bodyPr/>
          <a:lstStyle>
            <a:lvl1pPr marL="0" indent="0" algn="l">
              <a:buNone/>
              <a:defRPr sz="2000" b="1" baseline="0">
                <a:solidFill>
                  <a:schemeClr val="bg1">
                    <a:lumMod val="95000"/>
                  </a:schemeClr>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Click to add any further information</a:t>
            </a:r>
            <a:br>
              <a:rPr lang="en-GB" noProof="0" dirty="0" smtClean="0"/>
            </a:br>
            <a:endParaRPr lang="en-GB" noProof="0" dirty="0" smtClean="0"/>
          </a:p>
        </p:txBody>
      </p:sp>
      <p:sp>
        <p:nvSpPr>
          <p:cNvPr id="23" name="Title 1"/>
          <p:cNvSpPr>
            <a:spLocks noGrp="1"/>
          </p:cNvSpPr>
          <p:nvPr>
            <p:ph type="title" hasCustomPrompt="1"/>
          </p:nvPr>
        </p:nvSpPr>
        <p:spPr>
          <a:xfrm>
            <a:off x="7848600" y="755323"/>
            <a:ext cx="4152900" cy="2667000"/>
          </a:xfrm>
          <a:prstGeom prst="rect">
            <a:avLst/>
          </a:pr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sz="3300" b="0" spc="0" baseline="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stStyle>
          <a:p>
            <a:pPr marL="457200" marR="0" lvl="0" indent="-457200" algn="l" defTabSz="914400" rtl="0" eaLnBrk="0" fontAlgn="base" latinLnBrk="0" hangingPunct="0">
              <a:lnSpc>
                <a:spcPct val="100000"/>
              </a:lnSpc>
              <a:spcBef>
                <a:spcPct val="0"/>
              </a:spcBef>
              <a:spcAft>
                <a:spcPts val="600"/>
              </a:spcAft>
              <a:buClrTx/>
              <a:buSzTx/>
              <a:tabLst/>
              <a:defRPr/>
            </a:pPr>
            <a:r>
              <a:rPr lang="en-GB" b="1" noProof="0" dirty="0" smtClean="0"/>
              <a:t>Click to add closing message</a:t>
            </a:r>
            <a:br>
              <a:rPr lang="en-GB" b="1" noProof="0" dirty="0" smtClean="0"/>
            </a:br>
            <a:r>
              <a:rPr lang="en-GB" noProof="0" dirty="0" smtClean="0"/>
              <a:t/>
            </a:r>
            <a:br>
              <a:rPr lang="en-GB" noProof="0" dirty="0" smtClean="0"/>
            </a:br>
            <a:r>
              <a:rPr lang="en-GB" noProof="0" dirty="0" smtClean="0"/>
              <a:t/>
            </a:r>
            <a:br>
              <a:rPr lang="en-GB" noProof="0" dirty="0" smtClean="0"/>
            </a:br>
            <a:endParaRPr lang="en-GB" noProof="0" dirty="0" smtClean="0"/>
          </a:p>
        </p:txBody>
      </p:sp>
      <p:sp>
        <p:nvSpPr>
          <p:cNvPr id="8" name="Text Placeholder 3"/>
          <p:cNvSpPr>
            <a:spLocks noGrp="1"/>
          </p:cNvSpPr>
          <p:nvPr>
            <p:ph type="body" sz="quarter" idx="14" hasCustomPrompt="1"/>
          </p:nvPr>
        </p:nvSpPr>
        <p:spPr>
          <a:xfrm>
            <a:off x="5257800" y="6477000"/>
            <a:ext cx="6934200" cy="381000"/>
          </a:xfrm>
          <a:prstGeom prst="rect">
            <a:avLst/>
          </a:prstGeom>
        </p:spPr>
        <p:txBody>
          <a:bodyPr anchor="ctr"/>
          <a:lstStyle>
            <a:lvl1pPr marL="0" indent="0" algn="r">
              <a:buNone/>
              <a:defRPr sz="700" b="1" i="1" baseline="0">
                <a:solidFill>
                  <a:schemeClr val="bg1"/>
                </a:solidFill>
                <a:latin typeface="+mn-lt" panose="020B0604030504040204" pitchFamily="34" charset="0"/>
                <a:ea typeface="+mn-lt" panose="020B0604030504040204" pitchFamily="34" charset="0"/>
                <a:cs typeface="Microsoft Sans Serif" panose="020B0604020202020204" pitchFamily="34" charset="0"/>
              </a:defRPr>
            </a:lvl1pPr>
            <a:lvl2pPr>
              <a:defRPr sz="1600"/>
            </a:lvl2pPr>
            <a:lvl3pPr>
              <a:defRPr sz="1600"/>
            </a:lvl3pPr>
            <a:lvl4pPr>
              <a:defRPr sz="1600"/>
            </a:lvl4pPr>
            <a:lvl5pPr>
              <a:defRPr sz="1600"/>
            </a:lvl5pPr>
          </a:lstStyle>
          <a:p>
            <a:pPr lvl="0"/>
            <a:r>
              <a:rPr lang="en-GB" noProof="0" dirty="0" smtClean="0"/>
              <a:t>Add copyright permission for the title page photo here</a:t>
            </a:r>
          </a:p>
        </p:txBody>
      </p:sp>
    </p:spTree>
    <p:extLst>
      <p:ext uri="{BB962C8B-B14F-4D97-AF65-F5344CB8AC3E}">
        <p14:creationId xmlns:p14="http://schemas.microsoft.com/office/powerpoint/2010/main" val="2018116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 2 Charts + text box">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4000" y="228600"/>
            <a:ext cx="11664000" cy="540000"/>
          </a:xfrm>
          <a:prstGeom prst="rect">
            <a:avLst/>
          </a:prstGeom>
        </p:spPr>
        <p:txBody>
          <a:bodyPr/>
          <a:lstStyle>
            <a:lvl1pPr algn="l">
              <a:defRPr sz="2800">
                <a:solidFill>
                  <a:srgbClr val="006699"/>
                </a:solidFill>
                <a:latin typeface="+mn-lt" panose="020B0604030504040204" pitchFamily="34" charset="0"/>
                <a:ea typeface="+mn-lt" panose="020B0604030504040204" pitchFamily="34" charset="0"/>
              </a:defRPr>
            </a:lvl1pPr>
          </a:lstStyle>
          <a:p>
            <a:r>
              <a:rPr lang="en-GB" noProof="0" dirty="0" smtClean="0"/>
              <a:t>Click to add slide title</a:t>
            </a:r>
            <a:endParaRPr lang="en-GB" noProof="0" dirty="0"/>
          </a:p>
        </p:txBody>
      </p:sp>
      <p:sp>
        <p:nvSpPr>
          <p:cNvPr id="3" name="Chart Placeholder 4"/>
          <p:cNvSpPr>
            <a:spLocks noGrp="1"/>
          </p:cNvSpPr>
          <p:nvPr>
            <p:ph type="chart" sz="quarter" idx="10" hasCustomPrompt="1"/>
          </p:nvPr>
        </p:nvSpPr>
        <p:spPr>
          <a:xfrm>
            <a:off x="264000" y="3041089"/>
            <a:ext cx="5755800" cy="2833222"/>
          </a:xfrm>
          <a:prstGeom prst="rect">
            <a:avLst/>
          </a:prstGeom>
        </p:spPr>
        <p:txBody>
          <a:bodyPr/>
          <a:lstStyle>
            <a:lvl1pPr marL="285750" marR="0"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sz="1600" b="0" baseline="0">
                <a:solidFill>
                  <a:schemeClr val="tx1"/>
                </a:solidFill>
                <a:latin typeface="+mj-lt"/>
                <a:ea typeface="+mn-lt" panose="020B0604030504040204" pitchFamily="34" charset="0"/>
              </a:defRPr>
            </a:lvl1pPr>
          </a:lstStyle>
          <a:p>
            <a:r>
              <a:rPr lang="en-GB" noProof="0" dirty="0" smtClean="0"/>
              <a:t>Click icon to add chart - Verdana font will be automatically applied.</a:t>
            </a:r>
            <a:br>
              <a:rPr lang="en-GB" noProof="0" dirty="0" smtClean="0"/>
            </a:br>
            <a:r>
              <a:rPr lang="en-GB" noProof="0" dirty="0" smtClean="0"/>
              <a:t>If you want to copy and paste from MS Word or Excel, use the paste option “Use Destination Theme”, the correct font and style can be automatically applied by selecting a “Chart Style” under the “Chart Tools Design” tab.</a:t>
            </a:r>
            <a:br>
              <a:rPr lang="en-GB" noProof="0" dirty="0" smtClean="0"/>
            </a:br>
            <a:r>
              <a:rPr lang="en-GB" noProof="0" dirty="0" smtClean="0"/>
              <a:t>If possible avoid pasting the chart as an image </a:t>
            </a:r>
            <a:br>
              <a:rPr lang="en-GB" noProof="0" dirty="0" smtClean="0"/>
            </a:br>
            <a:r>
              <a:rPr lang="en-GB" noProof="0" dirty="0" smtClean="0"/>
              <a:t>If possible avoid font sizes below 14 pt.</a:t>
            </a:r>
          </a:p>
          <a:p>
            <a:endParaRPr lang="en-GB" noProof="0" dirty="0" smtClean="0"/>
          </a:p>
        </p:txBody>
      </p:sp>
      <p:sp>
        <p:nvSpPr>
          <p:cNvPr id="5" name="Text Placeholder 3"/>
          <p:cNvSpPr>
            <a:spLocks noGrp="1"/>
          </p:cNvSpPr>
          <p:nvPr>
            <p:ph type="body" sz="quarter" idx="11" hasCustomPrompt="1"/>
          </p:nvPr>
        </p:nvSpPr>
        <p:spPr>
          <a:xfrm>
            <a:off x="263525" y="5943600"/>
            <a:ext cx="11664475" cy="357187"/>
          </a:xfrm>
          <a:prstGeom prst="rect">
            <a:avLst/>
          </a:prstGeom>
        </p:spPr>
        <p:txBody>
          <a:bodyPr/>
          <a:lstStyle>
            <a:lvl1pPr marL="0" indent="0">
              <a:buNone/>
              <a:defRPr sz="1000" b="0" baseline="0">
                <a:solidFill>
                  <a:schemeClr val="tx1"/>
                </a:solidFill>
                <a:latin typeface="+mn-lt"/>
                <a:ea typeface="+mn-lt" panose="020B0604030504040204" pitchFamily="34" charset="0"/>
              </a:defRPr>
            </a:lvl1pPr>
            <a:lvl2pPr>
              <a:defRPr sz="1600"/>
            </a:lvl2pPr>
            <a:lvl3pPr>
              <a:defRPr sz="1600"/>
            </a:lvl3pPr>
            <a:lvl4pPr>
              <a:defRPr sz="1600"/>
            </a:lvl4pPr>
            <a:lvl5pPr>
              <a:defRPr sz="1600"/>
            </a:lvl5pPr>
          </a:lstStyle>
          <a:p>
            <a:pPr lvl="0"/>
            <a:r>
              <a:rPr lang="en-GB" noProof="0" dirty="0" smtClean="0"/>
              <a:t>Click to add source/note – For non-OECD/NEA material, make sure that you have the publisher's or author's permission and all sources are correctly cited. See the BIPs page for more information, http://intranet.oecd-nea.org/content/staff/basic.</a:t>
            </a:r>
          </a:p>
          <a:p>
            <a:pPr lvl="0"/>
            <a:endParaRPr lang="en-GB" noProof="0" dirty="0" smtClean="0"/>
          </a:p>
        </p:txBody>
      </p:sp>
      <p:sp>
        <p:nvSpPr>
          <p:cNvPr id="6" name="Text Placeholder 10"/>
          <p:cNvSpPr>
            <a:spLocks noGrp="1"/>
          </p:cNvSpPr>
          <p:nvPr>
            <p:ph type="body" sz="quarter" idx="12" hasCustomPrompt="1"/>
          </p:nvPr>
        </p:nvSpPr>
        <p:spPr>
          <a:xfrm>
            <a:off x="263525" y="1195804"/>
            <a:ext cx="11664475" cy="1219200"/>
          </a:xfrm>
          <a:prstGeom prst="rect">
            <a:avLst/>
          </a:prstGeom>
        </p:spPr>
        <p:txBody>
          <a:bodyPr/>
          <a:lstStyle>
            <a:lvl1pPr marL="0" indent="0">
              <a:spcBef>
                <a:spcPts val="0"/>
              </a:spcBef>
              <a:spcAft>
                <a:spcPts val="1200"/>
              </a:spcAft>
              <a:buFont typeface="Arial" panose="020B0604020202020204" pitchFamily="34" charset="0"/>
              <a:buNone/>
              <a:defRPr sz="1800" b="0" baseline="0">
                <a:solidFill>
                  <a:srgbClr val="006699"/>
                </a:solidFill>
                <a:latin typeface="+mn-lt" panose="020B0604030504040204" pitchFamily="34" charset="0"/>
                <a:ea typeface="+mn-lt" panose="020B0604030504040204" pitchFamily="34" charset="0"/>
              </a:defRPr>
            </a:lvl1pPr>
            <a:lvl2pPr marL="216000" indent="-216000">
              <a:spcBef>
                <a:spcPts val="0"/>
              </a:spcBef>
              <a:spcAft>
                <a:spcPts val="600"/>
              </a:spcAft>
              <a:buFont typeface="Arial" panose="020B0604020202020204" pitchFamily="34" charset="0"/>
              <a:buChar char="•"/>
              <a:defRPr sz="1800">
                <a:solidFill>
                  <a:srgbClr val="006699"/>
                </a:solidFill>
                <a:latin typeface="+mn-lt" panose="020B0604030504040204" pitchFamily="34" charset="0"/>
                <a:ea typeface="+mn-lt" panose="020B0604030504040204" pitchFamily="34" charset="0"/>
              </a:defRPr>
            </a:lvl2pPr>
            <a:lvl3pPr marL="432000" indent="-216000">
              <a:spcBef>
                <a:spcPts val="0"/>
              </a:spcBef>
              <a:spcAft>
                <a:spcPts val="600"/>
              </a:spcAft>
              <a:defRPr sz="1800">
                <a:solidFill>
                  <a:srgbClr val="006699"/>
                </a:solidFill>
                <a:latin typeface="+mn-lt" panose="020B0604030504040204" pitchFamily="34" charset="0"/>
                <a:ea typeface="+mn-lt" panose="020B0604030504040204" pitchFamily="34" charset="0"/>
              </a:defRPr>
            </a:lvl3pPr>
            <a:lvl4pPr marL="648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4pPr>
            <a:lvl5pPr marL="864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5pPr>
            <a:lvl6pPr marL="1080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6pPr>
            <a:lvl7pPr>
              <a:defRPr sz="1600">
                <a:solidFill>
                  <a:srgbClr val="006699"/>
                </a:solidFill>
              </a:defRPr>
            </a:lvl7pPr>
            <a:lvl8pPr>
              <a:defRPr sz="1600">
                <a:solidFill>
                  <a:srgbClr val="006699"/>
                </a:solidFill>
              </a:defRPr>
            </a:lvl8pPr>
          </a:lstStyle>
          <a:p>
            <a:pPr lvl="0"/>
            <a:r>
              <a:rPr lang="en-GB" noProof="0" dirty="0" smtClean="0"/>
              <a:t>Click to insert text. </a:t>
            </a:r>
            <a:br>
              <a:rPr lang="en-GB" noProof="0" dirty="0" smtClean="0"/>
            </a:br>
            <a:r>
              <a:rPr lang="en-GB" noProof="0" dirty="0" smtClean="0"/>
              <a:t>When pasting text into a text box, use the paste option “Use Destination Theme” or “keep Text Only”. Font is automatically set as Verdana. </a:t>
            </a:r>
            <a:br>
              <a:rPr lang="en-GB" noProof="0" dirty="0" smtClean="0"/>
            </a:br>
            <a:r>
              <a:rPr lang="en-GB" noProof="0" dirty="0" smtClean="0"/>
              <a:t>Avoid using font sizes below 16 pt.</a:t>
            </a:r>
            <a:br>
              <a:rPr lang="en-GB" noProof="0" dirty="0" smtClean="0"/>
            </a:br>
            <a:endParaRPr lang="en-GB" noProof="0" dirty="0"/>
          </a:p>
        </p:txBody>
      </p:sp>
      <p:sp>
        <p:nvSpPr>
          <p:cNvPr id="10" name="Text Placeholder 9"/>
          <p:cNvSpPr>
            <a:spLocks noGrp="1"/>
          </p:cNvSpPr>
          <p:nvPr>
            <p:ph type="body" sz="quarter" idx="13" hasCustomPrompt="1"/>
          </p:nvPr>
        </p:nvSpPr>
        <p:spPr>
          <a:xfrm>
            <a:off x="263525" y="2667000"/>
            <a:ext cx="5756275" cy="304800"/>
          </a:xfrm>
          <a:prstGeom prst="rect">
            <a:avLst/>
          </a:prstGeom>
        </p:spPr>
        <p:txBody>
          <a:bodyPr/>
          <a:lstStyle>
            <a:lvl1pPr marL="0" indent="0" algn="ctr">
              <a:buNone/>
              <a:defRPr sz="1600" b="1">
                <a:solidFill>
                  <a:srgbClr val="006699"/>
                </a:solidFill>
                <a:latin typeface="+mn-lt" panose="020B0604030504040204" pitchFamily="34" charset="0"/>
                <a:ea typeface="+mn-lt" panose="020B0604030504040204" pitchFamily="34" charset="0"/>
              </a:defRPr>
            </a:lvl1pPr>
          </a:lstStyle>
          <a:p>
            <a:pPr lvl="0"/>
            <a:r>
              <a:rPr lang="en-GB" noProof="0" dirty="0" smtClean="0"/>
              <a:t>Click to add chart title</a:t>
            </a:r>
            <a:endParaRPr lang="en-GB" dirty="0"/>
          </a:p>
        </p:txBody>
      </p:sp>
      <p:sp>
        <p:nvSpPr>
          <p:cNvPr id="8" name="Chart Placeholder 4"/>
          <p:cNvSpPr>
            <a:spLocks noGrp="1"/>
          </p:cNvSpPr>
          <p:nvPr>
            <p:ph type="chart" sz="quarter" idx="14" hasCustomPrompt="1"/>
          </p:nvPr>
        </p:nvSpPr>
        <p:spPr>
          <a:xfrm>
            <a:off x="6172200" y="3041090"/>
            <a:ext cx="5755800" cy="2833222"/>
          </a:xfrm>
          <a:prstGeom prst="rect">
            <a:avLst/>
          </a:prstGeom>
        </p:spPr>
        <p:txBody>
          <a:bodyPr/>
          <a:lstStyle>
            <a:lvl1pPr marL="285750" marR="0"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sz="1600" b="0" baseline="0">
                <a:solidFill>
                  <a:schemeClr val="tx1"/>
                </a:solidFill>
                <a:latin typeface="+mj-lt"/>
                <a:ea typeface="+mn-lt" panose="020B0604030504040204" pitchFamily="34" charset="0"/>
              </a:defRPr>
            </a:lvl1pPr>
          </a:lstStyle>
          <a:p>
            <a:r>
              <a:rPr lang="en-GB" noProof="0" dirty="0" smtClean="0"/>
              <a:t>Click icon to add chart - Verdana font will be automatically applied.</a:t>
            </a:r>
            <a:br>
              <a:rPr lang="en-GB" noProof="0" dirty="0" smtClean="0"/>
            </a:br>
            <a:r>
              <a:rPr lang="en-GB" noProof="0" dirty="0" smtClean="0"/>
              <a:t>If you want to copy and paste from MS Word or Excel, use the paste option “Use Destination Theme”, the correct font and style can be automatically applied by selecting a “Chart Style” under the “Chart Tools Design” tab.</a:t>
            </a:r>
            <a:br>
              <a:rPr lang="en-GB" noProof="0" dirty="0" smtClean="0"/>
            </a:br>
            <a:r>
              <a:rPr lang="en-GB" noProof="0" dirty="0" smtClean="0"/>
              <a:t>If possible avoid pasting the chart as an image </a:t>
            </a:r>
            <a:br>
              <a:rPr lang="en-GB" noProof="0" dirty="0" smtClean="0"/>
            </a:br>
            <a:r>
              <a:rPr lang="en-GB" noProof="0" dirty="0" smtClean="0"/>
              <a:t>If possible avoid font sizes below 14 pt.</a:t>
            </a:r>
          </a:p>
          <a:p>
            <a:endParaRPr lang="en-GB" noProof="0" dirty="0" smtClean="0"/>
          </a:p>
        </p:txBody>
      </p:sp>
      <p:sp>
        <p:nvSpPr>
          <p:cNvPr id="9" name="Text Placeholder 9"/>
          <p:cNvSpPr>
            <a:spLocks noGrp="1"/>
          </p:cNvSpPr>
          <p:nvPr>
            <p:ph type="body" sz="quarter" idx="15" hasCustomPrompt="1"/>
          </p:nvPr>
        </p:nvSpPr>
        <p:spPr>
          <a:xfrm>
            <a:off x="6171725" y="2667000"/>
            <a:ext cx="5756275" cy="304800"/>
          </a:xfrm>
          <a:prstGeom prst="rect">
            <a:avLst/>
          </a:prstGeom>
        </p:spPr>
        <p:txBody>
          <a:bodyPr/>
          <a:lstStyle>
            <a:lvl1pPr marL="0" indent="0" algn="ctr">
              <a:buNone/>
              <a:defRPr sz="1600" b="1">
                <a:solidFill>
                  <a:srgbClr val="006699"/>
                </a:solidFill>
                <a:latin typeface="+mn-lt" panose="020B0604030504040204" pitchFamily="34" charset="0"/>
                <a:ea typeface="+mn-lt" panose="020B0604030504040204" pitchFamily="34" charset="0"/>
              </a:defRPr>
            </a:lvl1pPr>
          </a:lstStyle>
          <a:p>
            <a:pPr lvl="0"/>
            <a:r>
              <a:rPr lang="en-GB" noProof="0" dirty="0" smtClean="0"/>
              <a:t>Click to add chart title</a:t>
            </a:r>
            <a:endParaRPr lang="en-GB" dirty="0"/>
          </a:p>
        </p:txBody>
      </p:sp>
    </p:spTree>
    <p:extLst>
      <p:ext uri="{BB962C8B-B14F-4D97-AF65-F5344CB8AC3E}">
        <p14:creationId xmlns:p14="http://schemas.microsoft.com/office/powerpoint/2010/main" val="2728230294"/>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Picture + text box">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4000" y="228600"/>
            <a:ext cx="11664000" cy="540000"/>
          </a:xfrm>
          <a:prstGeom prst="rect">
            <a:avLst/>
          </a:prstGeom>
        </p:spPr>
        <p:txBody>
          <a:bodyPr/>
          <a:lstStyle>
            <a:lvl1pPr algn="l">
              <a:defRPr sz="2800">
                <a:solidFill>
                  <a:srgbClr val="006699"/>
                </a:solidFill>
                <a:latin typeface="+mn-lt" panose="020B0604030504040204" pitchFamily="34" charset="0"/>
                <a:ea typeface="+mn-lt" panose="020B0604030504040204" pitchFamily="34" charset="0"/>
              </a:defRPr>
            </a:lvl1pPr>
          </a:lstStyle>
          <a:p>
            <a:r>
              <a:rPr lang="en-GB" noProof="0" dirty="0" smtClean="0"/>
              <a:t>Click to add picture title</a:t>
            </a:r>
            <a:endParaRPr lang="en-GB" noProof="0" dirty="0"/>
          </a:p>
        </p:txBody>
      </p:sp>
      <p:sp>
        <p:nvSpPr>
          <p:cNvPr id="5" name="Picture Placeholder 4"/>
          <p:cNvSpPr>
            <a:spLocks noGrp="1"/>
          </p:cNvSpPr>
          <p:nvPr>
            <p:ph type="pic" sz="quarter" idx="10" hasCustomPrompt="1"/>
          </p:nvPr>
        </p:nvSpPr>
        <p:spPr>
          <a:xfrm>
            <a:off x="264000" y="1145109"/>
            <a:ext cx="8267700" cy="4722291"/>
          </a:xfrm>
          <a:prstGeom prst="rect">
            <a:avLst/>
          </a:prstGeom>
        </p:spPr>
        <p:txBody>
          <a:bodyPr/>
          <a:lstStyle>
            <a:lvl1pPr marL="0" marR="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sz="1600" b="0">
                <a:solidFill>
                  <a:schemeClr val="tx1"/>
                </a:solidFill>
                <a:latin typeface="+mn-lt" panose="020B0604030504040204" pitchFamily="34" charset="0"/>
                <a:ea typeface="+mn-lt" panose="020B0604030504040204" pitchFamily="34" charset="0"/>
              </a:defRPr>
            </a:lvl1pPr>
          </a:lstStyle>
          <a:p>
            <a:r>
              <a:rPr lang="en-GB" noProof="0" dirty="0" smtClean="0"/>
              <a:t>Click to add picture.</a:t>
            </a:r>
            <a:br>
              <a:rPr lang="en-GB" noProof="0" dirty="0" smtClean="0"/>
            </a:br>
            <a:r>
              <a:rPr lang="en-GB" noProof="0" dirty="0" smtClean="0"/>
              <a:t/>
            </a:r>
            <a:br>
              <a:rPr lang="en-GB" noProof="0" dirty="0" smtClean="0"/>
            </a:br>
            <a:r>
              <a:rPr lang="en-GB" noProof="0" dirty="0" smtClean="0"/>
              <a:t>Picture frame currently has a 16:9 aspect ratio</a:t>
            </a:r>
          </a:p>
          <a:p>
            <a:endParaRPr lang="en-GB" noProof="0" dirty="0"/>
          </a:p>
        </p:txBody>
      </p:sp>
      <p:sp>
        <p:nvSpPr>
          <p:cNvPr id="4" name="Text Placeholder 3"/>
          <p:cNvSpPr>
            <a:spLocks noGrp="1"/>
          </p:cNvSpPr>
          <p:nvPr>
            <p:ph type="body" sz="quarter" idx="11" hasCustomPrompt="1"/>
          </p:nvPr>
        </p:nvSpPr>
        <p:spPr>
          <a:xfrm>
            <a:off x="264000" y="5943599"/>
            <a:ext cx="8267700" cy="357187"/>
          </a:xfrm>
          <a:prstGeom prst="rect">
            <a:avLst/>
          </a:prstGeom>
        </p:spPr>
        <p:txBody>
          <a:bodyPr/>
          <a:lstStyle>
            <a:lvl1pPr marL="0" indent="0">
              <a:buNone/>
              <a:defRPr sz="1000" b="0" baseline="0">
                <a:solidFill>
                  <a:schemeClr val="tx1"/>
                </a:solidFill>
                <a:latin typeface="+mj-lt"/>
                <a:ea typeface="+mn-lt" panose="020B0604030504040204" pitchFamily="34" charset="0"/>
              </a:defRPr>
            </a:lvl1pPr>
            <a:lvl2pPr>
              <a:defRPr sz="1600"/>
            </a:lvl2pPr>
            <a:lvl3pPr>
              <a:defRPr sz="1600"/>
            </a:lvl3pPr>
            <a:lvl4pPr>
              <a:defRPr sz="1600"/>
            </a:lvl4pPr>
            <a:lvl5pPr>
              <a:defRPr sz="1600"/>
            </a:lvl5pPr>
          </a:lstStyle>
          <a:p>
            <a:pPr lvl="0"/>
            <a:r>
              <a:rPr lang="en-GB" noProof="0" dirty="0" smtClean="0"/>
              <a:t>Click to add source/note – For non-OECD/NEA material, make sure that you have the publisher's or author's permission and all sources are correctly cited. See the BIPs page for more information, http://intranet.oecd-nea.org/content/staff/basic.</a:t>
            </a:r>
          </a:p>
          <a:p>
            <a:pPr lvl="0"/>
            <a:endParaRPr lang="en-GB" noProof="0" dirty="0" smtClean="0"/>
          </a:p>
        </p:txBody>
      </p:sp>
      <p:sp>
        <p:nvSpPr>
          <p:cNvPr id="6" name="Text Placeholder 5"/>
          <p:cNvSpPr>
            <a:spLocks noGrp="1"/>
          </p:cNvSpPr>
          <p:nvPr>
            <p:ph type="body" sz="quarter" idx="12" hasCustomPrompt="1"/>
          </p:nvPr>
        </p:nvSpPr>
        <p:spPr>
          <a:xfrm>
            <a:off x="8763000" y="1145109"/>
            <a:ext cx="3165000" cy="5155677"/>
          </a:xfrm>
          <a:prstGeom prst="rect">
            <a:avLst/>
          </a:prstGeom>
        </p:spPr>
        <p:txBody>
          <a:bodyPr/>
          <a:lstStyle>
            <a:lvl1pPr marL="0" indent="0">
              <a:spcBef>
                <a:spcPts val="0"/>
              </a:spcBef>
              <a:spcAft>
                <a:spcPts val="1200"/>
              </a:spcAft>
              <a:buNone/>
              <a:defRPr sz="2000" b="0">
                <a:solidFill>
                  <a:srgbClr val="006699"/>
                </a:solidFill>
                <a:latin typeface="+mn-lt" panose="020B0604030504040204" pitchFamily="34" charset="0"/>
                <a:ea typeface="+mn-lt" panose="020B0604030504040204" pitchFamily="34" charset="0"/>
              </a:defRPr>
            </a:lvl1pPr>
            <a:lvl2pPr marL="216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2pPr>
            <a:lvl3pPr marL="432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3pPr>
            <a:lvl4pPr marL="648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4pPr>
            <a:lvl5pPr marL="864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5pPr>
            <a:lvl6pPr marL="936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6pPr>
            <a:lvl7pPr>
              <a:defRPr sz="1600">
                <a:solidFill>
                  <a:srgbClr val="006699"/>
                </a:solidFill>
                <a:latin typeface="+mn-lt" panose="020B0604030504040204" pitchFamily="34" charset="0"/>
                <a:ea typeface="+mn-lt" panose="020B0604030504040204" pitchFamily="34" charset="0"/>
              </a:defRPr>
            </a:lvl7pPr>
            <a:lvl8pPr>
              <a:defRPr sz="1600">
                <a:solidFill>
                  <a:srgbClr val="006699"/>
                </a:solidFill>
                <a:latin typeface="+mn-lt" panose="020B0604030504040204" pitchFamily="34" charset="0"/>
                <a:ea typeface="+mn-lt" panose="020B0604030504040204" pitchFamily="34" charset="0"/>
              </a:defRPr>
            </a:lvl8pPr>
          </a:lstStyle>
          <a:p>
            <a:pPr lvl="0"/>
            <a:r>
              <a:rPr lang="en-GB" noProof="0" dirty="0" smtClean="0"/>
              <a:t>Click to add picture talking points.</a:t>
            </a:r>
            <a:br>
              <a:rPr lang="en-GB" noProof="0" dirty="0" smtClean="0"/>
            </a:br>
            <a:r>
              <a:rPr lang="en-GB" noProof="0" dirty="0" smtClean="0"/>
              <a:t>When pasting text into a text box, use the paste option “Use Destination Theme” or</a:t>
            </a:r>
            <a:br>
              <a:rPr lang="en-GB" noProof="0" dirty="0" smtClean="0"/>
            </a:br>
            <a:r>
              <a:rPr lang="en-GB" noProof="0" dirty="0" smtClean="0"/>
              <a:t> “keep Text Only”.</a:t>
            </a:r>
            <a:br>
              <a:rPr lang="en-GB" noProof="0" dirty="0" smtClean="0"/>
            </a:br>
            <a:r>
              <a:rPr lang="en-GB" noProof="0" dirty="0" smtClean="0"/>
              <a:t>Font is automatically set as Verdana. </a:t>
            </a:r>
            <a:br>
              <a:rPr lang="en-GB" noProof="0" dirty="0" smtClean="0"/>
            </a:br>
            <a:r>
              <a:rPr lang="en-GB" noProof="0" dirty="0" smtClean="0"/>
              <a:t>Avoid using font sizes below 16 pt.</a:t>
            </a:r>
          </a:p>
        </p:txBody>
      </p:sp>
    </p:spTree>
    <p:extLst>
      <p:ext uri="{BB962C8B-B14F-4D97-AF65-F5344CB8AC3E}">
        <p14:creationId xmlns:p14="http://schemas.microsoft.com/office/powerpoint/2010/main" val="1743102415"/>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Picture + text box">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4000" y="228600"/>
            <a:ext cx="11664000" cy="540000"/>
          </a:xfrm>
          <a:prstGeom prst="rect">
            <a:avLst/>
          </a:prstGeom>
        </p:spPr>
        <p:txBody>
          <a:bodyPr/>
          <a:lstStyle>
            <a:lvl1pPr algn="l">
              <a:defRPr sz="2800">
                <a:solidFill>
                  <a:srgbClr val="006699"/>
                </a:solidFill>
                <a:latin typeface="+mn-lt" panose="020B0604030504040204" pitchFamily="34" charset="0"/>
                <a:ea typeface="+mn-lt" panose="020B0604030504040204" pitchFamily="34" charset="0"/>
              </a:defRPr>
            </a:lvl1pPr>
          </a:lstStyle>
          <a:p>
            <a:r>
              <a:rPr lang="en-GB" noProof="0" dirty="0" smtClean="0"/>
              <a:t>Click to add slide title</a:t>
            </a:r>
            <a:endParaRPr lang="en-GB" noProof="0" dirty="0"/>
          </a:p>
        </p:txBody>
      </p:sp>
      <p:sp>
        <p:nvSpPr>
          <p:cNvPr id="4" name="Text Placeholder 3"/>
          <p:cNvSpPr>
            <a:spLocks noGrp="1"/>
          </p:cNvSpPr>
          <p:nvPr>
            <p:ph type="body" sz="quarter" idx="11" hasCustomPrompt="1"/>
          </p:nvPr>
        </p:nvSpPr>
        <p:spPr>
          <a:xfrm>
            <a:off x="264000" y="5586413"/>
            <a:ext cx="6634384" cy="357187"/>
          </a:xfrm>
          <a:prstGeom prst="rect">
            <a:avLst/>
          </a:prstGeom>
        </p:spPr>
        <p:txBody>
          <a:bodyPr/>
          <a:lstStyle>
            <a:lvl1pPr marL="0" indent="0">
              <a:buNone/>
              <a:defRPr sz="1000" b="0" baseline="0">
                <a:solidFill>
                  <a:schemeClr val="tx1"/>
                </a:solidFill>
                <a:latin typeface="+mn-lt"/>
                <a:ea typeface="+mn-lt" panose="020B0604030504040204" pitchFamily="34" charset="0"/>
              </a:defRPr>
            </a:lvl1pPr>
            <a:lvl2pPr>
              <a:defRPr sz="1600"/>
            </a:lvl2pPr>
            <a:lvl3pPr>
              <a:defRPr sz="1600"/>
            </a:lvl3pPr>
            <a:lvl4pPr>
              <a:defRPr sz="1600"/>
            </a:lvl4pPr>
            <a:lvl5pPr>
              <a:defRPr sz="1600"/>
            </a:lvl5pPr>
          </a:lstStyle>
          <a:p>
            <a:pPr lvl="0"/>
            <a:r>
              <a:rPr lang="en-GB" noProof="0" dirty="0" smtClean="0"/>
              <a:t>Click to add source/note – For non-OECD/NEA material, make sure that you have the publisher's or author's permission and all sources are correctly cited. See the BIPs page for more information, http://intranet.oecd-nea.org/content/staff/basic.</a:t>
            </a:r>
          </a:p>
          <a:p>
            <a:pPr lvl="0"/>
            <a:endParaRPr lang="en-GB" noProof="0" dirty="0" smtClean="0"/>
          </a:p>
        </p:txBody>
      </p:sp>
      <p:sp>
        <p:nvSpPr>
          <p:cNvPr id="10" name="Text Placeholder 5"/>
          <p:cNvSpPr>
            <a:spLocks noGrp="1"/>
          </p:cNvSpPr>
          <p:nvPr>
            <p:ph type="body" sz="quarter" idx="12" hasCustomPrompt="1"/>
          </p:nvPr>
        </p:nvSpPr>
        <p:spPr>
          <a:xfrm>
            <a:off x="7086600" y="1319213"/>
            <a:ext cx="4841400" cy="4624387"/>
          </a:xfrm>
          <a:prstGeom prst="rect">
            <a:avLst/>
          </a:prstGeom>
        </p:spPr>
        <p:txBody>
          <a:bodyPr/>
          <a:lstStyle>
            <a:lvl1pPr marL="0" indent="0">
              <a:spcBef>
                <a:spcPts val="0"/>
              </a:spcBef>
              <a:spcAft>
                <a:spcPts val="1200"/>
              </a:spcAft>
              <a:buNone/>
              <a:defRPr sz="2000" b="0">
                <a:solidFill>
                  <a:srgbClr val="006699"/>
                </a:solidFill>
                <a:latin typeface="+mn-lt" panose="020B0604030504040204" pitchFamily="34" charset="0"/>
                <a:ea typeface="+mn-lt" panose="020B0604030504040204" pitchFamily="34" charset="0"/>
              </a:defRPr>
            </a:lvl1pPr>
            <a:lvl2pPr marL="216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2pPr>
            <a:lvl3pPr marL="432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3pPr>
            <a:lvl4pPr marL="648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4pPr>
            <a:lvl5pPr marL="1080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5pPr>
            <a:lvl6pPr marL="864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6pPr>
            <a:lvl7pPr>
              <a:defRPr sz="1600">
                <a:solidFill>
                  <a:srgbClr val="006699"/>
                </a:solidFill>
                <a:latin typeface="+mn-lt" panose="020B0604030504040204" pitchFamily="34" charset="0"/>
                <a:ea typeface="+mn-lt" panose="020B0604030504040204" pitchFamily="34" charset="0"/>
              </a:defRPr>
            </a:lvl7pPr>
            <a:lvl8pPr>
              <a:defRPr sz="1600">
                <a:solidFill>
                  <a:srgbClr val="006699"/>
                </a:solidFill>
                <a:latin typeface="+mn-lt" panose="020B0604030504040204" pitchFamily="34" charset="0"/>
                <a:ea typeface="+mn-lt" panose="020B0604030504040204" pitchFamily="34" charset="0"/>
              </a:defRPr>
            </a:lvl8pPr>
          </a:lstStyle>
          <a:p>
            <a:pPr lvl="0"/>
            <a:r>
              <a:rPr lang="en-GB" noProof="0" dirty="0" smtClean="0"/>
              <a:t>Click to add picture talking points.</a:t>
            </a:r>
            <a:br>
              <a:rPr lang="en-GB" noProof="0" dirty="0" smtClean="0"/>
            </a:br>
            <a:r>
              <a:rPr lang="en-GB" noProof="0" dirty="0" smtClean="0"/>
              <a:t>When pasting text into a text box, use the paste option “Use Destination Theme” or “keep Text Only”.</a:t>
            </a:r>
            <a:br>
              <a:rPr lang="en-GB" noProof="0" dirty="0" smtClean="0"/>
            </a:br>
            <a:r>
              <a:rPr lang="en-GB" noProof="0" dirty="0" smtClean="0"/>
              <a:t>Font is automatically set as Verdana. Avoid using font sizes below 16 pt.</a:t>
            </a:r>
          </a:p>
        </p:txBody>
      </p:sp>
      <p:sp>
        <p:nvSpPr>
          <p:cNvPr id="8" name="Picture Placeholder 4"/>
          <p:cNvSpPr>
            <a:spLocks noGrp="1"/>
          </p:cNvSpPr>
          <p:nvPr>
            <p:ph type="pic" sz="quarter" idx="10" hasCustomPrompt="1"/>
          </p:nvPr>
        </p:nvSpPr>
        <p:spPr>
          <a:xfrm>
            <a:off x="260350" y="1676401"/>
            <a:ext cx="6638034" cy="3821952"/>
          </a:xfrm>
          <a:prstGeom prst="rect">
            <a:avLst/>
          </a:prstGeom>
        </p:spPr>
        <p:txBody>
          <a:bodyPr/>
          <a:lstStyle>
            <a:lvl1pPr marL="0" indent="0">
              <a:buNone/>
              <a:defRPr sz="1600" b="0" baseline="0">
                <a:solidFill>
                  <a:schemeClr val="tx1"/>
                </a:solidFill>
                <a:latin typeface="+mn-lt" panose="020B0604030504040204" pitchFamily="34" charset="0"/>
                <a:ea typeface="+mn-lt" panose="020B0604030504040204" pitchFamily="34" charset="0"/>
              </a:defRPr>
            </a:lvl1pPr>
          </a:lstStyle>
          <a:p>
            <a:r>
              <a:rPr lang="en-GB" noProof="0" dirty="0" smtClean="0"/>
              <a:t>Click to add picture.</a:t>
            </a:r>
            <a:br>
              <a:rPr lang="en-GB" noProof="0" dirty="0" smtClean="0"/>
            </a:br>
            <a:r>
              <a:rPr lang="en-GB" noProof="0" dirty="0" smtClean="0"/>
              <a:t/>
            </a:r>
            <a:br>
              <a:rPr lang="en-GB" noProof="0" dirty="0" smtClean="0"/>
            </a:br>
            <a:r>
              <a:rPr lang="en-GB" noProof="0" dirty="0" smtClean="0"/>
              <a:t>Picture frame currently has a 16:9 aspect ratio</a:t>
            </a:r>
            <a:endParaRPr lang="en-GB" noProof="0" dirty="0"/>
          </a:p>
        </p:txBody>
      </p:sp>
      <p:sp>
        <p:nvSpPr>
          <p:cNvPr id="6" name="Text Placeholder 5"/>
          <p:cNvSpPr>
            <a:spLocks noGrp="1"/>
          </p:cNvSpPr>
          <p:nvPr>
            <p:ph type="body" sz="quarter" idx="13" hasCustomPrompt="1"/>
          </p:nvPr>
        </p:nvSpPr>
        <p:spPr>
          <a:xfrm>
            <a:off x="260350" y="1319214"/>
            <a:ext cx="6638034" cy="304800"/>
          </a:xfrm>
          <a:prstGeom prst="rect">
            <a:avLst/>
          </a:prstGeom>
        </p:spPr>
        <p:txBody>
          <a:bodyPr/>
          <a:lstStyle>
            <a:lvl1pPr marL="0" indent="0" algn="ctr">
              <a:buNone/>
              <a:defRPr sz="1800" b="1">
                <a:solidFill>
                  <a:srgbClr val="006699"/>
                </a:solidFill>
                <a:latin typeface="+mn-lt" panose="020B0604030504040204" pitchFamily="34" charset="0"/>
                <a:ea typeface="+mn-lt" panose="020B0604030504040204" pitchFamily="34" charset="0"/>
              </a:defRPr>
            </a:lvl1pPr>
          </a:lstStyle>
          <a:p>
            <a:pPr lvl="0"/>
            <a:r>
              <a:rPr lang="en-GB" noProof="0" dirty="0" smtClean="0"/>
              <a:t>Click to add image title</a:t>
            </a:r>
            <a:endParaRPr lang="en-GB" noProof="0" dirty="0"/>
          </a:p>
        </p:txBody>
      </p:sp>
    </p:spTree>
    <p:extLst>
      <p:ext uri="{BB962C8B-B14F-4D97-AF65-F5344CB8AC3E}">
        <p14:creationId xmlns:p14="http://schemas.microsoft.com/office/powerpoint/2010/main" val="1668518156"/>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Pictures + text box">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4000" y="228600"/>
            <a:ext cx="11664000" cy="540000"/>
          </a:xfrm>
          <a:prstGeom prst="rect">
            <a:avLst/>
          </a:prstGeom>
        </p:spPr>
        <p:txBody>
          <a:bodyPr/>
          <a:lstStyle>
            <a:lvl1pPr algn="l">
              <a:defRPr sz="2800">
                <a:solidFill>
                  <a:srgbClr val="006699"/>
                </a:solidFill>
                <a:latin typeface="+mn-lt" panose="020B0604030504040204" pitchFamily="34" charset="0"/>
                <a:ea typeface="+mn-lt" panose="020B0604030504040204" pitchFamily="34" charset="0"/>
              </a:defRPr>
            </a:lvl1pPr>
          </a:lstStyle>
          <a:p>
            <a:r>
              <a:rPr lang="en-GB" noProof="0" dirty="0" smtClean="0"/>
              <a:t>Click to add slide title</a:t>
            </a:r>
            <a:endParaRPr lang="en-GB" noProof="0" dirty="0"/>
          </a:p>
        </p:txBody>
      </p:sp>
      <p:sp>
        <p:nvSpPr>
          <p:cNvPr id="4" name="Text Placeholder 3"/>
          <p:cNvSpPr>
            <a:spLocks noGrp="1"/>
          </p:cNvSpPr>
          <p:nvPr>
            <p:ph type="body" sz="quarter" idx="11" hasCustomPrompt="1"/>
          </p:nvPr>
        </p:nvSpPr>
        <p:spPr>
          <a:xfrm>
            <a:off x="481796" y="6019800"/>
            <a:ext cx="5493554" cy="357187"/>
          </a:xfrm>
          <a:prstGeom prst="rect">
            <a:avLst/>
          </a:prstGeom>
        </p:spPr>
        <p:txBody>
          <a:bodyPr/>
          <a:lstStyle>
            <a:lvl1pPr marL="0" indent="0">
              <a:buNone/>
              <a:defRPr sz="1000" b="0" baseline="0">
                <a:solidFill>
                  <a:schemeClr val="tx1"/>
                </a:solidFill>
                <a:latin typeface="+mn-lt"/>
                <a:ea typeface="+mn-lt" panose="020B0604030504040204" pitchFamily="34" charset="0"/>
              </a:defRPr>
            </a:lvl1pPr>
            <a:lvl2pPr>
              <a:defRPr sz="1600"/>
            </a:lvl2pPr>
            <a:lvl3pPr>
              <a:defRPr sz="1600"/>
            </a:lvl3pPr>
            <a:lvl4pPr>
              <a:defRPr sz="1600"/>
            </a:lvl4pPr>
            <a:lvl5pPr>
              <a:defRPr sz="1600"/>
            </a:lvl5pPr>
          </a:lstStyle>
          <a:p>
            <a:pPr lvl="0"/>
            <a:r>
              <a:rPr lang="en-GB" noProof="0" dirty="0" smtClean="0"/>
              <a:t>Click to add source/note – For non-OECD/NEA material, make sure that you have the publisher's or author's permission and all sources are correctly cited. </a:t>
            </a:r>
          </a:p>
        </p:txBody>
      </p:sp>
      <p:sp>
        <p:nvSpPr>
          <p:cNvPr id="8" name="Picture Placeholder 4"/>
          <p:cNvSpPr>
            <a:spLocks noGrp="1"/>
          </p:cNvSpPr>
          <p:nvPr>
            <p:ph type="pic" sz="quarter" idx="10" hasCustomPrompt="1"/>
          </p:nvPr>
        </p:nvSpPr>
        <p:spPr>
          <a:xfrm>
            <a:off x="481964" y="2853571"/>
            <a:ext cx="5493386" cy="3090029"/>
          </a:xfrm>
          <a:prstGeom prst="rect">
            <a:avLst/>
          </a:prstGeom>
        </p:spPr>
        <p:txBody>
          <a:bodyPr/>
          <a:lstStyle>
            <a:lvl1pPr marL="0" marR="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sz="1600" b="0" baseline="0">
                <a:solidFill>
                  <a:schemeClr val="tx1"/>
                </a:solidFill>
                <a:latin typeface="+mn-lt" panose="020B0604030504040204" pitchFamily="34" charset="0"/>
                <a:ea typeface="+mn-lt" panose="020B0604030504040204" pitchFamily="34" charset="0"/>
              </a:defRPr>
            </a:lvl1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lang="en-GB" noProof="0" dirty="0" smtClean="0"/>
              <a:t>Click to add picture.</a:t>
            </a:r>
            <a:br>
              <a:rPr lang="en-GB" noProof="0" dirty="0" smtClean="0"/>
            </a:br>
            <a:r>
              <a:rPr lang="en-GB" noProof="0" dirty="0" smtClean="0"/>
              <a:t/>
            </a:r>
            <a:br>
              <a:rPr lang="en-GB" noProof="0" dirty="0" smtClean="0"/>
            </a:br>
            <a:r>
              <a:rPr lang="en-GB" noProof="0" dirty="0" smtClean="0"/>
              <a:t>Picture frame currently has a 16:9 aspect ratio</a:t>
            </a:r>
          </a:p>
          <a:p>
            <a:endParaRPr lang="en-GB" noProof="0" dirty="0"/>
          </a:p>
        </p:txBody>
      </p:sp>
      <p:sp>
        <p:nvSpPr>
          <p:cNvPr id="6" name="Text Placeholder 5"/>
          <p:cNvSpPr>
            <a:spLocks noGrp="1"/>
          </p:cNvSpPr>
          <p:nvPr>
            <p:ph type="body" sz="quarter" idx="13" hasCustomPrompt="1"/>
          </p:nvPr>
        </p:nvSpPr>
        <p:spPr>
          <a:xfrm>
            <a:off x="481796" y="2438400"/>
            <a:ext cx="5493554" cy="338971"/>
          </a:xfrm>
          <a:prstGeom prst="rect">
            <a:avLst/>
          </a:prstGeom>
        </p:spPr>
        <p:txBody>
          <a:bodyPr/>
          <a:lstStyle>
            <a:lvl1pPr marL="0" indent="0" algn="ctr">
              <a:buNone/>
              <a:defRPr sz="1600" b="1">
                <a:solidFill>
                  <a:srgbClr val="006699"/>
                </a:solidFill>
                <a:latin typeface="+mn-lt" panose="020B0604030504040204" pitchFamily="34" charset="0"/>
                <a:ea typeface="+mn-lt" panose="020B0604030504040204" pitchFamily="34" charset="0"/>
              </a:defRPr>
            </a:lvl1pPr>
          </a:lstStyle>
          <a:p>
            <a:pPr lvl="0"/>
            <a:r>
              <a:rPr lang="en-GB" noProof="0" dirty="0" smtClean="0"/>
              <a:t>Click to add image title</a:t>
            </a:r>
            <a:endParaRPr lang="en-GB" noProof="0" dirty="0"/>
          </a:p>
        </p:txBody>
      </p:sp>
      <p:sp>
        <p:nvSpPr>
          <p:cNvPr id="9" name="Picture Placeholder 4"/>
          <p:cNvSpPr>
            <a:spLocks noGrp="1"/>
          </p:cNvSpPr>
          <p:nvPr>
            <p:ph type="pic" sz="quarter" idx="14" hasCustomPrompt="1"/>
          </p:nvPr>
        </p:nvSpPr>
        <p:spPr>
          <a:xfrm>
            <a:off x="6241414" y="2853571"/>
            <a:ext cx="5493386" cy="3090029"/>
          </a:xfrm>
          <a:prstGeom prst="rect">
            <a:avLst/>
          </a:prstGeom>
        </p:spPr>
        <p:txBody>
          <a:bodyPr/>
          <a:lstStyle>
            <a:lvl1pPr marL="0" indent="0">
              <a:buNone/>
              <a:defRPr sz="1600" b="0" baseline="0">
                <a:solidFill>
                  <a:schemeClr val="tx1"/>
                </a:solidFill>
                <a:latin typeface="+mn-lt" panose="020B0604030504040204" pitchFamily="34" charset="0"/>
                <a:ea typeface="+mn-lt" panose="020B0604030504040204" pitchFamily="34" charset="0"/>
              </a:defRPr>
            </a:lvl1pPr>
          </a:lstStyle>
          <a:p>
            <a:r>
              <a:rPr lang="en-GB" noProof="0" dirty="0" smtClean="0"/>
              <a:t>Click to add picture.</a:t>
            </a:r>
            <a:br>
              <a:rPr lang="en-GB" noProof="0" dirty="0" smtClean="0"/>
            </a:br>
            <a:r>
              <a:rPr lang="en-GB" noProof="0" dirty="0" smtClean="0"/>
              <a:t/>
            </a:r>
            <a:br>
              <a:rPr lang="en-GB" noProof="0" dirty="0" smtClean="0"/>
            </a:br>
            <a:r>
              <a:rPr lang="en-GB" noProof="0" dirty="0" smtClean="0"/>
              <a:t>Picture frame currently has a  16:9 aspect ratio</a:t>
            </a:r>
            <a:endParaRPr lang="en-GB" noProof="0" dirty="0"/>
          </a:p>
        </p:txBody>
      </p:sp>
      <p:sp>
        <p:nvSpPr>
          <p:cNvPr id="12" name="Text Placeholder 5"/>
          <p:cNvSpPr>
            <a:spLocks noGrp="1"/>
          </p:cNvSpPr>
          <p:nvPr>
            <p:ph type="body" sz="quarter" idx="15" hasCustomPrompt="1"/>
          </p:nvPr>
        </p:nvSpPr>
        <p:spPr>
          <a:xfrm>
            <a:off x="6241246" y="2438400"/>
            <a:ext cx="5493554" cy="335043"/>
          </a:xfrm>
          <a:prstGeom prst="rect">
            <a:avLst/>
          </a:prstGeom>
        </p:spPr>
        <p:txBody>
          <a:bodyPr/>
          <a:lstStyle>
            <a:lvl1pPr marL="0" indent="0" algn="ctr">
              <a:buNone/>
              <a:defRPr sz="1600" b="1">
                <a:solidFill>
                  <a:srgbClr val="006699"/>
                </a:solidFill>
                <a:latin typeface="+mn-lt" panose="020B0604030504040204" pitchFamily="34" charset="0"/>
                <a:ea typeface="+mn-lt" panose="020B0604030504040204" pitchFamily="34" charset="0"/>
              </a:defRPr>
            </a:lvl1pPr>
          </a:lstStyle>
          <a:p>
            <a:pPr lvl="0"/>
            <a:r>
              <a:rPr lang="en-GB" noProof="0" dirty="0" smtClean="0"/>
              <a:t>Click to add image title</a:t>
            </a:r>
            <a:endParaRPr lang="en-GB" noProof="0" dirty="0"/>
          </a:p>
        </p:txBody>
      </p:sp>
      <p:sp>
        <p:nvSpPr>
          <p:cNvPr id="13" name="Text Placeholder 3"/>
          <p:cNvSpPr>
            <a:spLocks noGrp="1"/>
          </p:cNvSpPr>
          <p:nvPr>
            <p:ph type="body" sz="quarter" idx="16" hasCustomPrompt="1"/>
          </p:nvPr>
        </p:nvSpPr>
        <p:spPr>
          <a:xfrm>
            <a:off x="6241246" y="6023728"/>
            <a:ext cx="5493554" cy="357187"/>
          </a:xfrm>
          <a:prstGeom prst="rect">
            <a:avLst/>
          </a:prstGeom>
        </p:spPr>
        <p:txBody>
          <a:bodyPr/>
          <a:lstStyle>
            <a:lvl1pPr marL="0" indent="0">
              <a:buNone/>
              <a:defRPr sz="1000" b="0" baseline="0">
                <a:solidFill>
                  <a:schemeClr val="tx1"/>
                </a:solidFill>
                <a:latin typeface="+mn-lt"/>
                <a:ea typeface="+mn-lt" panose="020B0604030504040204" pitchFamily="34" charset="0"/>
              </a:defRPr>
            </a:lvl1pPr>
            <a:lvl2pPr>
              <a:defRPr sz="1600"/>
            </a:lvl2pPr>
            <a:lvl3pPr>
              <a:defRPr sz="1600"/>
            </a:lvl3pPr>
            <a:lvl4pPr>
              <a:defRPr sz="1600"/>
            </a:lvl4pPr>
            <a:lvl5pPr>
              <a:defRPr sz="1600"/>
            </a:lvl5pPr>
          </a:lstStyle>
          <a:p>
            <a:pPr lvl="0"/>
            <a:r>
              <a:rPr lang="en-GB" noProof="0" dirty="0" smtClean="0"/>
              <a:t>Click to add source/note – For non-OECD/NEA material, make sure that you have the publisher's or author's permission and all sources are correctly cited. </a:t>
            </a:r>
          </a:p>
        </p:txBody>
      </p:sp>
      <p:sp>
        <p:nvSpPr>
          <p:cNvPr id="14" name="Text Placeholder 5"/>
          <p:cNvSpPr>
            <a:spLocks noGrp="1"/>
          </p:cNvSpPr>
          <p:nvPr>
            <p:ph type="body" sz="quarter" idx="12" hasCustomPrompt="1"/>
          </p:nvPr>
        </p:nvSpPr>
        <p:spPr>
          <a:xfrm>
            <a:off x="481796" y="1143000"/>
            <a:ext cx="11253004" cy="1066800"/>
          </a:xfrm>
          <a:prstGeom prst="rect">
            <a:avLst/>
          </a:prstGeom>
        </p:spPr>
        <p:txBody>
          <a:bodyPr/>
          <a:lstStyle>
            <a:lvl1pPr marL="0" indent="0">
              <a:spcBef>
                <a:spcPts val="0"/>
              </a:spcBef>
              <a:spcAft>
                <a:spcPts val="1200"/>
              </a:spcAft>
              <a:buNone/>
              <a:defRPr sz="1800" b="0">
                <a:solidFill>
                  <a:srgbClr val="006699"/>
                </a:solidFill>
                <a:latin typeface="+mn-lt" panose="020B0604030504040204" pitchFamily="34" charset="0"/>
                <a:ea typeface="+mn-lt" panose="020B0604030504040204" pitchFamily="34" charset="0"/>
              </a:defRPr>
            </a:lvl1pPr>
            <a:lvl2pPr marL="216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2pPr>
            <a:lvl3pPr marL="432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3pPr>
            <a:lvl4pPr marL="648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4pPr>
            <a:lvl5pPr>
              <a:defRPr sz="1600">
                <a:solidFill>
                  <a:srgbClr val="006699"/>
                </a:solidFill>
                <a:latin typeface="+mn-lt" panose="020B0604030504040204" pitchFamily="34" charset="0"/>
                <a:ea typeface="+mn-lt" panose="020B0604030504040204" pitchFamily="34" charset="0"/>
              </a:defRPr>
            </a:lvl5pPr>
            <a:lvl6pPr>
              <a:defRPr sz="1600">
                <a:solidFill>
                  <a:srgbClr val="006699"/>
                </a:solidFill>
                <a:latin typeface="+mn-lt" panose="020B0604030504040204" pitchFamily="34" charset="0"/>
                <a:ea typeface="+mn-lt" panose="020B0604030504040204" pitchFamily="34" charset="0"/>
              </a:defRPr>
            </a:lvl6pPr>
            <a:lvl7pPr>
              <a:defRPr sz="1600">
                <a:solidFill>
                  <a:srgbClr val="006699"/>
                </a:solidFill>
                <a:latin typeface="+mn-lt" panose="020B0604030504040204" pitchFamily="34" charset="0"/>
                <a:ea typeface="+mn-lt" panose="020B0604030504040204" pitchFamily="34" charset="0"/>
              </a:defRPr>
            </a:lvl7pPr>
            <a:lvl8pPr>
              <a:defRPr sz="1600">
                <a:solidFill>
                  <a:srgbClr val="006699"/>
                </a:solidFill>
                <a:latin typeface="+mn-lt" panose="020B0604030504040204" pitchFamily="34" charset="0"/>
                <a:ea typeface="+mn-lt" panose="020B0604030504040204" pitchFamily="34" charset="0"/>
              </a:defRPr>
            </a:lvl8pPr>
          </a:lstStyle>
          <a:p>
            <a:pPr lvl="0"/>
            <a:r>
              <a:rPr lang="en-GB" noProof="0" dirty="0" smtClean="0"/>
              <a:t>Click to add picture talking points.</a:t>
            </a:r>
            <a:br>
              <a:rPr lang="en-GB" noProof="0" dirty="0" smtClean="0"/>
            </a:br>
            <a:r>
              <a:rPr lang="en-GB" noProof="0" dirty="0" smtClean="0"/>
              <a:t>When pasting text into a text box, use the paste option “Use Destination Theme” or “keep Text Only”.</a:t>
            </a:r>
            <a:br>
              <a:rPr lang="en-GB" noProof="0" dirty="0" smtClean="0"/>
            </a:br>
            <a:r>
              <a:rPr lang="en-GB" noProof="0" dirty="0" smtClean="0"/>
              <a:t>Font is automatically set as Verdana. Avoid using font sizes below 16 pt.</a:t>
            </a:r>
          </a:p>
        </p:txBody>
      </p:sp>
    </p:spTree>
    <p:extLst>
      <p:ext uri="{BB962C8B-B14F-4D97-AF65-F5344CB8AC3E}">
        <p14:creationId xmlns:p14="http://schemas.microsoft.com/office/powerpoint/2010/main" val="1466063914"/>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Pictures + text box">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4000" y="228600"/>
            <a:ext cx="11664000" cy="540000"/>
          </a:xfrm>
          <a:prstGeom prst="rect">
            <a:avLst/>
          </a:prstGeom>
        </p:spPr>
        <p:txBody>
          <a:bodyPr/>
          <a:lstStyle>
            <a:lvl1pPr algn="l">
              <a:defRPr sz="2800">
                <a:solidFill>
                  <a:srgbClr val="006699"/>
                </a:solidFill>
                <a:latin typeface="+mn-lt" panose="020B0604030504040204" pitchFamily="34" charset="0"/>
                <a:ea typeface="+mn-lt" panose="020B0604030504040204" pitchFamily="34" charset="0"/>
              </a:defRPr>
            </a:lvl1pPr>
          </a:lstStyle>
          <a:p>
            <a:r>
              <a:rPr lang="en-GB" noProof="0" dirty="0" smtClean="0"/>
              <a:t>Click to add slide title</a:t>
            </a:r>
            <a:endParaRPr lang="en-GB" noProof="0" dirty="0"/>
          </a:p>
        </p:txBody>
      </p:sp>
      <p:sp>
        <p:nvSpPr>
          <p:cNvPr id="8" name="Picture Placeholder 4"/>
          <p:cNvSpPr>
            <a:spLocks noGrp="1"/>
          </p:cNvSpPr>
          <p:nvPr>
            <p:ph type="pic" sz="quarter" idx="10" hasCustomPrompt="1"/>
          </p:nvPr>
        </p:nvSpPr>
        <p:spPr>
          <a:xfrm>
            <a:off x="264000" y="1544270"/>
            <a:ext cx="3469800" cy="1951762"/>
          </a:xfrm>
          <a:prstGeom prst="rect">
            <a:avLst/>
          </a:prstGeom>
        </p:spPr>
        <p:txBody>
          <a:bodyPr/>
          <a:lstStyle>
            <a:lvl1pPr marL="0" indent="0">
              <a:buNone/>
              <a:defRPr sz="1600" b="0" baseline="0">
                <a:solidFill>
                  <a:schemeClr val="tx1"/>
                </a:solidFill>
                <a:latin typeface="+mn-lt" panose="020B0604030504040204" pitchFamily="34" charset="0"/>
                <a:ea typeface="+mn-lt" panose="020B0604030504040204" pitchFamily="34" charset="0"/>
              </a:defRPr>
            </a:lvl1pPr>
          </a:lstStyle>
          <a:p>
            <a:r>
              <a:rPr lang="en-GB" noProof="0" dirty="0" smtClean="0"/>
              <a:t>Click to add picture.</a:t>
            </a:r>
            <a:br>
              <a:rPr lang="en-GB" noProof="0" dirty="0" smtClean="0"/>
            </a:br>
            <a:r>
              <a:rPr lang="en-GB" noProof="0" dirty="0" smtClean="0"/>
              <a:t/>
            </a:r>
            <a:br>
              <a:rPr lang="en-GB" noProof="0" dirty="0" smtClean="0"/>
            </a:br>
            <a:r>
              <a:rPr lang="en-GB" noProof="0" dirty="0" smtClean="0"/>
              <a:t>Picture frame currently has a 16:9 aspect ratio</a:t>
            </a:r>
            <a:endParaRPr lang="en-GB" noProof="0" dirty="0"/>
          </a:p>
        </p:txBody>
      </p:sp>
      <p:sp>
        <p:nvSpPr>
          <p:cNvPr id="6" name="Text Placeholder 5"/>
          <p:cNvSpPr>
            <a:spLocks noGrp="1"/>
          </p:cNvSpPr>
          <p:nvPr>
            <p:ph type="body" sz="quarter" idx="13" hasCustomPrompt="1"/>
          </p:nvPr>
        </p:nvSpPr>
        <p:spPr>
          <a:xfrm>
            <a:off x="263832" y="1163270"/>
            <a:ext cx="3469968" cy="303580"/>
          </a:xfrm>
          <a:prstGeom prst="rect">
            <a:avLst/>
          </a:prstGeom>
        </p:spPr>
        <p:txBody>
          <a:bodyPr/>
          <a:lstStyle>
            <a:lvl1pPr marL="0" indent="0" algn="ctr">
              <a:buNone/>
              <a:defRPr sz="1600" b="1">
                <a:solidFill>
                  <a:srgbClr val="006699"/>
                </a:solidFill>
                <a:latin typeface="+mn-lt" panose="020B0604030504040204" pitchFamily="34" charset="0"/>
                <a:ea typeface="+mn-lt" panose="020B0604030504040204" pitchFamily="34" charset="0"/>
              </a:defRPr>
            </a:lvl1pPr>
          </a:lstStyle>
          <a:p>
            <a:pPr lvl="0"/>
            <a:r>
              <a:rPr lang="en-GB" noProof="0" dirty="0" smtClean="0"/>
              <a:t>Click to add image title</a:t>
            </a:r>
            <a:endParaRPr lang="en-GB" noProof="0" dirty="0"/>
          </a:p>
        </p:txBody>
      </p:sp>
      <p:sp>
        <p:nvSpPr>
          <p:cNvPr id="13" name="Text Placeholder 3"/>
          <p:cNvSpPr>
            <a:spLocks noGrp="1"/>
          </p:cNvSpPr>
          <p:nvPr>
            <p:ph type="body" sz="quarter" idx="16" hasCustomPrompt="1"/>
          </p:nvPr>
        </p:nvSpPr>
        <p:spPr>
          <a:xfrm>
            <a:off x="263832" y="6067425"/>
            <a:ext cx="11470968" cy="214491"/>
          </a:xfrm>
          <a:prstGeom prst="rect">
            <a:avLst/>
          </a:prstGeom>
        </p:spPr>
        <p:txBody>
          <a:bodyPr/>
          <a:lstStyle>
            <a:lvl1pPr marL="0" indent="0">
              <a:buNone/>
              <a:defRPr sz="1000" b="0" baseline="0">
                <a:solidFill>
                  <a:schemeClr val="tx1"/>
                </a:solidFill>
                <a:latin typeface="+mn-lt"/>
                <a:ea typeface="+mn-lt" panose="020B0604030504040204" pitchFamily="34" charset="0"/>
              </a:defRPr>
            </a:lvl1pPr>
            <a:lvl2pPr>
              <a:defRPr sz="1600"/>
            </a:lvl2pPr>
            <a:lvl3pPr>
              <a:defRPr sz="1600"/>
            </a:lvl3pPr>
            <a:lvl4pPr>
              <a:defRPr sz="1600"/>
            </a:lvl4pPr>
            <a:lvl5pPr>
              <a:defRPr sz="1600"/>
            </a:lvl5pPr>
          </a:lstStyle>
          <a:p>
            <a:pPr lvl="0"/>
            <a:r>
              <a:rPr lang="en-GB" noProof="0" dirty="0" smtClean="0"/>
              <a:t>Click to add source/note – For non-OECD/NEA material, make sure that you have the publisher's or author's permission and all sources are correctly cited. </a:t>
            </a:r>
          </a:p>
        </p:txBody>
      </p:sp>
      <p:sp>
        <p:nvSpPr>
          <p:cNvPr id="14" name="Text Placeholder 5"/>
          <p:cNvSpPr>
            <a:spLocks noGrp="1"/>
          </p:cNvSpPr>
          <p:nvPr>
            <p:ph type="body" sz="quarter" idx="12" hasCustomPrompt="1"/>
          </p:nvPr>
        </p:nvSpPr>
        <p:spPr>
          <a:xfrm>
            <a:off x="7660968" y="1163270"/>
            <a:ext cx="4267032" cy="4827092"/>
          </a:xfrm>
          <a:prstGeom prst="rect">
            <a:avLst/>
          </a:prstGeom>
        </p:spPr>
        <p:txBody>
          <a:bodyPr/>
          <a:lstStyle>
            <a:lvl1pPr marL="0" indent="0">
              <a:spcBef>
                <a:spcPts val="0"/>
              </a:spcBef>
              <a:spcAft>
                <a:spcPts val="1200"/>
              </a:spcAft>
              <a:buNone/>
              <a:defRPr sz="1800" b="0">
                <a:solidFill>
                  <a:srgbClr val="006699"/>
                </a:solidFill>
                <a:latin typeface="+mn-lt" panose="020B0604030504040204" pitchFamily="34" charset="0"/>
                <a:ea typeface="+mn-lt" panose="020B0604030504040204" pitchFamily="34" charset="0"/>
              </a:defRPr>
            </a:lvl1pPr>
            <a:lvl2pPr marL="216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2pPr>
            <a:lvl3pPr marL="432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3pPr>
            <a:lvl4pPr marL="648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4pPr>
            <a:lvl5pPr marL="864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5pPr>
            <a:lvl6pPr>
              <a:defRPr sz="1600">
                <a:solidFill>
                  <a:srgbClr val="006699"/>
                </a:solidFill>
                <a:latin typeface="+mn-lt" panose="020B0604030504040204" pitchFamily="34" charset="0"/>
                <a:ea typeface="+mn-lt" panose="020B0604030504040204" pitchFamily="34" charset="0"/>
              </a:defRPr>
            </a:lvl6pPr>
            <a:lvl7pPr>
              <a:defRPr sz="1600">
                <a:solidFill>
                  <a:srgbClr val="006699"/>
                </a:solidFill>
                <a:latin typeface="+mn-lt" panose="020B0604030504040204" pitchFamily="34" charset="0"/>
                <a:ea typeface="+mn-lt" panose="020B0604030504040204" pitchFamily="34" charset="0"/>
              </a:defRPr>
            </a:lvl7pPr>
            <a:lvl8pPr>
              <a:defRPr sz="1600">
                <a:solidFill>
                  <a:srgbClr val="006699"/>
                </a:solidFill>
                <a:latin typeface="+mn-lt" panose="020B0604030504040204" pitchFamily="34" charset="0"/>
                <a:ea typeface="+mn-lt" panose="020B0604030504040204" pitchFamily="34" charset="0"/>
              </a:defRPr>
            </a:lvl8pPr>
          </a:lstStyle>
          <a:p>
            <a:pPr lvl="0"/>
            <a:r>
              <a:rPr lang="en-GB" noProof="0" dirty="0" smtClean="0"/>
              <a:t>Click to add picture talking points.</a:t>
            </a:r>
            <a:br>
              <a:rPr lang="en-GB" noProof="0" dirty="0" smtClean="0"/>
            </a:br>
            <a:r>
              <a:rPr lang="en-GB" noProof="0" dirty="0" smtClean="0"/>
              <a:t>When pasting text into a text box, use the paste option “Use Destination Theme” or “keep Text Only”.</a:t>
            </a:r>
            <a:br>
              <a:rPr lang="en-GB" noProof="0" dirty="0" smtClean="0"/>
            </a:br>
            <a:r>
              <a:rPr lang="en-GB" noProof="0" dirty="0" smtClean="0"/>
              <a:t>Font is automatically set as Verdana. </a:t>
            </a:r>
            <a:br>
              <a:rPr lang="en-GB" noProof="0" dirty="0" smtClean="0"/>
            </a:br>
            <a:r>
              <a:rPr lang="en-GB" noProof="0" dirty="0" smtClean="0"/>
              <a:t>Avoid using font sizes below 16 pt.</a:t>
            </a:r>
          </a:p>
        </p:txBody>
      </p:sp>
      <p:sp>
        <p:nvSpPr>
          <p:cNvPr id="17" name="Picture Placeholder 4"/>
          <p:cNvSpPr>
            <a:spLocks noGrp="1"/>
          </p:cNvSpPr>
          <p:nvPr>
            <p:ph type="pic" sz="quarter" idx="17" hasCustomPrompt="1"/>
          </p:nvPr>
        </p:nvSpPr>
        <p:spPr>
          <a:xfrm>
            <a:off x="263832" y="4038600"/>
            <a:ext cx="3469800" cy="1951762"/>
          </a:xfrm>
          <a:prstGeom prst="rect">
            <a:avLst/>
          </a:prstGeom>
        </p:spPr>
        <p:txBody>
          <a:bodyPr/>
          <a:lstStyle>
            <a:lvl1pPr marL="0" indent="0">
              <a:buNone/>
              <a:defRPr sz="1600" b="0" baseline="0">
                <a:solidFill>
                  <a:schemeClr val="tx1"/>
                </a:solidFill>
                <a:latin typeface="+mn-lt" panose="020B0604030504040204" pitchFamily="34" charset="0"/>
                <a:ea typeface="+mn-lt" panose="020B0604030504040204" pitchFamily="34" charset="0"/>
              </a:defRPr>
            </a:lvl1pPr>
          </a:lstStyle>
          <a:p>
            <a:r>
              <a:rPr lang="en-GB" noProof="0" dirty="0" smtClean="0"/>
              <a:t>Click to add picture.</a:t>
            </a:r>
            <a:br>
              <a:rPr lang="en-GB" noProof="0" dirty="0" smtClean="0"/>
            </a:br>
            <a:r>
              <a:rPr lang="en-GB" noProof="0" dirty="0" smtClean="0"/>
              <a:t/>
            </a:r>
            <a:br>
              <a:rPr lang="en-GB" noProof="0" dirty="0" smtClean="0"/>
            </a:br>
            <a:r>
              <a:rPr lang="en-GB" noProof="0" dirty="0" smtClean="0"/>
              <a:t>Picture frame currently has a 16:9 aspect ratio</a:t>
            </a:r>
            <a:endParaRPr lang="en-GB" noProof="0" dirty="0"/>
          </a:p>
        </p:txBody>
      </p:sp>
      <p:sp>
        <p:nvSpPr>
          <p:cNvPr id="18" name="Text Placeholder 5"/>
          <p:cNvSpPr>
            <a:spLocks noGrp="1"/>
          </p:cNvSpPr>
          <p:nvPr>
            <p:ph type="body" sz="quarter" idx="18" hasCustomPrompt="1"/>
          </p:nvPr>
        </p:nvSpPr>
        <p:spPr>
          <a:xfrm>
            <a:off x="263832" y="3657600"/>
            <a:ext cx="3469968" cy="304800"/>
          </a:xfrm>
          <a:prstGeom prst="rect">
            <a:avLst/>
          </a:prstGeom>
        </p:spPr>
        <p:txBody>
          <a:bodyPr/>
          <a:lstStyle>
            <a:lvl1pPr marL="0" indent="0" algn="ctr">
              <a:buNone/>
              <a:defRPr sz="1600" b="1">
                <a:solidFill>
                  <a:srgbClr val="006699"/>
                </a:solidFill>
                <a:latin typeface="+mn-lt" panose="020B0604030504040204" pitchFamily="34" charset="0"/>
                <a:ea typeface="+mn-lt" panose="020B0604030504040204" pitchFamily="34" charset="0"/>
              </a:defRPr>
            </a:lvl1pPr>
          </a:lstStyle>
          <a:p>
            <a:pPr lvl="0"/>
            <a:r>
              <a:rPr lang="en-GB" noProof="0" dirty="0" smtClean="0"/>
              <a:t>Click to add image title</a:t>
            </a:r>
            <a:endParaRPr lang="en-GB" noProof="0" dirty="0"/>
          </a:p>
        </p:txBody>
      </p:sp>
      <p:sp>
        <p:nvSpPr>
          <p:cNvPr id="19" name="Picture Placeholder 4"/>
          <p:cNvSpPr>
            <a:spLocks noGrp="1"/>
          </p:cNvSpPr>
          <p:nvPr>
            <p:ph type="pic" sz="quarter" idx="19" hasCustomPrompt="1"/>
          </p:nvPr>
        </p:nvSpPr>
        <p:spPr>
          <a:xfrm>
            <a:off x="3962568" y="1567547"/>
            <a:ext cx="3469800" cy="1937653"/>
          </a:xfrm>
          <a:prstGeom prst="rect">
            <a:avLst/>
          </a:prstGeom>
        </p:spPr>
        <p:txBody>
          <a:bodyPr/>
          <a:lstStyle>
            <a:lvl1pPr marL="0" indent="0">
              <a:buNone/>
              <a:defRPr sz="1600" b="0" baseline="0">
                <a:solidFill>
                  <a:schemeClr val="tx1"/>
                </a:solidFill>
                <a:latin typeface="+mn-lt" panose="020B0604030504040204" pitchFamily="34" charset="0"/>
                <a:ea typeface="+mn-lt" panose="020B0604030504040204" pitchFamily="34" charset="0"/>
              </a:defRPr>
            </a:lvl1pPr>
          </a:lstStyle>
          <a:p>
            <a:r>
              <a:rPr lang="en-GB" noProof="0" dirty="0" smtClean="0"/>
              <a:t>Click to add picture.</a:t>
            </a:r>
            <a:br>
              <a:rPr lang="en-GB" noProof="0" dirty="0" smtClean="0"/>
            </a:br>
            <a:r>
              <a:rPr lang="en-GB" noProof="0" dirty="0" smtClean="0"/>
              <a:t/>
            </a:r>
            <a:br>
              <a:rPr lang="en-GB" noProof="0" dirty="0" smtClean="0"/>
            </a:br>
            <a:r>
              <a:rPr lang="en-GB" noProof="0" dirty="0" smtClean="0"/>
              <a:t>Picture frame currently has a 16:9 aspect ratio</a:t>
            </a:r>
            <a:endParaRPr lang="en-GB" noProof="0" dirty="0"/>
          </a:p>
        </p:txBody>
      </p:sp>
      <p:sp>
        <p:nvSpPr>
          <p:cNvPr id="20" name="Text Placeholder 5"/>
          <p:cNvSpPr>
            <a:spLocks noGrp="1"/>
          </p:cNvSpPr>
          <p:nvPr>
            <p:ph type="body" sz="quarter" idx="20" hasCustomPrompt="1"/>
          </p:nvPr>
        </p:nvSpPr>
        <p:spPr>
          <a:xfrm>
            <a:off x="3962400" y="1163270"/>
            <a:ext cx="3469968" cy="303580"/>
          </a:xfrm>
          <a:prstGeom prst="rect">
            <a:avLst/>
          </a:prstGeom>
        </p:spPr>
        <p:txBody>
          <a:bodyPr/>
          <a:lstStyle>
            <a:lvl1pPr marL="0" indent="0" algn="ctr">
              <a:buNone/>
              <a:defRPr sz="1600" b="1">
                <a:solidFill>
                  <a:srgbClr val="006699"/>
                </a:solidFill>
                <a:latin typeface="+mn-lt" panose="020B0604030504040204" pitchFamily="34" charset="0"/>
                <a:ea typeface="+mn-lt" panose="020B0604030504040204" pitchFamily="34" charset="0"/>
              </a:defRPr>
            </a:lvl1pPr>
          </a:lstStyle>
          <a:p>
            <a:pPr lvl="0"/>
            <a:r>
              <a:rPr lang="en-GB" noProof="0" dirty="0" smtClean="0"/>
              <a:t>Click to add image title</a:t>
            </a:r>
            <a:endParaRPr lang="en-GB" noProof="0" dirty="0"/>
          </a:p>
        </p:txBody>
      </p:sp>
      <p:sp>
        <p:nvSpPr>
          <p:cNvPr id="21" name="Picture Placeholder 4"/>
          <p:cNvSpPr>
            <a:spLocks noGrp="1"/>
          </p:cNvSpPr>
          <p:nvPr>
            <p:ph type="pic" sz="quarter" idx="21" hasCustomPrompt="1"/>
          </p:nvPr>
        </p:nvSpPr>
        <p:spPr>
          <a:xfrm>
            <a:off x="3962232" y="4038600"/>
            <a:ext cx="3469800" cy="1951762"/>
          </a:xfrm>
          <a:prstGeom prst="rect">
            <a:avLst/>
          </a:prstGeom>
        </p:spPr>
        <p:txBody>
          <a:bodyPr/>
          <a:lstStyle>
            <a:lvl1pPr marL="0" indent="0">
              <a:buNone/>
              <a:defRPr sz="1600" b="0" baseline="0">
                <a:solidFill>
                  <a:schemeClr val="tx1"/>
                </a:solidFill>
                <a:latin typeface="+mn-lt" panose="020B0604030504040204" pitchFamily="34" charset="0"/>
                <a:ea typeface="+mn-lt" panose="020B0604030504040204" pitchFamily="34" charset="0"/>
              </a:defRPr>
            </a:lvl1pPr>
          </a:lstStyle>
          <a:p>
            <a:r>
              <a:rPr lang="en-GB" noProof="0" dirty="0" smtClean="0"/>
              <a:t>Click to add picture.</a:t>
            </a:r>
            <a:br>
              <a:rPr lang="en-GB" noProof="0" dirty="0" smtClean="0"/>
            </a:br>
            <a:r>
              <a:rPr lang="en-GB" noProof="0" dirty="0" smtClean="0"/>
              <a:t/>
            </a:r>
            <a:br>
              <a:rPr lang="en-GB" noProof="0" dirty="0" smtClean="0"/>
            </a:br>
            <a:r>
              <a:rPr lang="en-GB" noProof="0" dirty="0" smtClean="0"/>
              <a:t>Picture frame currently has a 16:9 aspect ratio</a:t>
            </a:r>
            <a:endParaRPr lang="en-GB" noProof="0" dirty="0"/>
          </a:p>
        </p:txBody>
      </p:sp>
      <p:sp>
        <p:nvSpPr>
          <p:cNvPr id="22" name="Text Placeholder 5"/>
          <p:cNvSpPr>
            <a:spLocks noGrp="1"/>
          </p:cNvSpPr>
          <p:nvPr>
            <p:ph type="body" sz="quarter" idx="22" hasCustomPrompt="1"/>
          </p:nvPr>
        </p:nvSpPr>
        <p:spPr>
          <a:xfrm>
            <a:off x="3962400" y="3657600"/>
            <a:ext cx="3469968" cy="304800"/>
          </a:xfrm>
          <a:prstGeom prst="rect">
            <a:avLst/>
          </a:prstGeom>
        </p:spPr>
        <p:txBody>
          <a:bodyPr/>
          <a:lstStyle>
            <a:lvl1pPr marL="0" indent="0" algn="ctr">
              <a:buNone/>
              <a:defRPr sz="1600" b="1">
                <a:solidFill>
                  <a:srgbClr val="006699"/>
                </a:solidFill>
                <a:latin typeface="+mn-lt" panose="020B0604030504040204" pitchFamily="34" charset="0"/>
                <a:ea typeface="+mn-lt" panose="020B0604030504040204" pitchFamily="34" charset="0"/>
              </a:defRPr>
            </a:lvl1pPr>
          </a:lstStyle>
          <a:p>
            <a:pPr lvl="0"/>
            <a:r>
              <a:rPr lang="en-GB" noProof="0" dirty="0" smtClean="0"/>
              <a:t>Click to add image title</a:t>
            </a:r>
            <a:endParaRPr lang="en-GB" noProof="0" dirty="0"/>
          </a:p>
        </p:txBody>
      </p:sp>
    </p:spTree>
    <p:extLst>
      <p:ext uri="{BB962C8B-B14F-4D97-AF65-F5344CB8AC3E}">
        <p14:creationId xmlns:p14="http://schemas.microsoft.com/office/powerpoint/2010/main" val="4013143157"/>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64000" y="228600"/>
            <a:ext cx="11664000" cy="540000"/>
          </a:xfrm>
          <a:prstGeom prst="rect">
            <a:avLst/>
          </a:prstGeom>
        </p:spPr>
        <p:txBody>
          <a:bodyPr/>
          <a:lstStyle>
            <a:lvl1pPr algn="l">
              <a:defRPr sz="2800">
                <a:solidFill>
                  <a:srgbClr val="006699"/>
                </a:solidFill>
                <a:latin typeface="+mn-lt" panose="020B0604030504040204" pitchFamily="34" charset="0"/>
                <a:ea typeface="+mn-lt" panose="020B0604030504040204" pitchFamily="34" charset="0"/>
              </a:defRPr>
            </a:lvl1pPr>
          </a:lstStyle>
          <a:p>
            <a:r>
              <a:rPr lang="en-GB" noProof="0" dirty="0" smtClean="0"/>
              <a:t>Click to add table title</a:t>
            </a:r>
            <a:endParaRPr lang="en-GB" noProof="0" dirty="0"/>
          </a:p>
        </p:txBody>
      </p:sp>
      <p:sp>
        <p:nvSpPr>
          <p:cNvPr id="8" name="Table Placeholder 7"/>
          <p:cNvSpPr>
            <a:spLocks noGrp="1"/>
          </p:cNvSpPr>
          <p:nvPr>
            <p:ph type="tbl" sz="quarter" idx="10" hasCustomPrompt="1"/>
          </p:nvPr>
        </p:nvSpPr>
        <p:spPr>
          <a:xfrm>
            <a:off x="264000" y="1371601"/>
            <a:ext cx="11664000" cy="4495799"/>
          </a:xfrm>
          <a:prstGeom prst="rect">
            <a:avLst/>
          </a:prstGeom>
        </p:spPr>
        <p:txBody>
          <a:bodyPr/>
          <a:lstStyle>
            <a:lvl1pPr marL="285750" marR="0"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lang="en-GB" sz="1600" b="0" i="0" baseline="0">
                <a:solidFill>
                  <a:schemeClr val="tx1"/>
                </a:solidFill>
                <a:effectLst/>
                <a:latin typeface="+mj-lt"/>
              </a:defRPr>
            </a:lvl1pPr>
          </a:lstStyle>
          <a:p>
            <a:r>
              <a:rPr lang="en-GB" dirty="0" smtClean="0"/>
              <a:t>Click icon to add table - </a:t>
            </a:r>
            <a:r>
              <a:rPr lang="en-GB" noProof="0" dirty="0" smtClean="0"/>
              <a:t>Verdana font will be automatically applied.</a:t>
            </a:r>
            <a:br>
              <a:rPr lang="en-GB" noProof="0" dirty="0" smtClean="0"/>
            </a:br>
            <a:r>
              <a:rPr lang="en-GB" noProof="0" dirty="0" smtClean="0"/>
              <a:t>If you want to copy and paste from MS Word or Excel, use the paste option “Use Destination Theme”, otherwise Verdana will have to be manually applied.</a:t>
            </a:r>
            <a:br>
              <a:rPr lang="en-GB" noProof="0" dirty="0" smtClean="0"/>
            </a:br>
            <a:r>
              <a:rPr lang="en-GB" noProof="0" dirty="0" smtClean="0"/>
              <a:t>The colour and style can modified by selecting “Table Style” under the “Table Tools Design” tab.</a:t>
            </a:r>
            <a:br>
              <a:rPr lang="en-GB" noProof="0" dirty="0" smtClean="0"/>
            </a:br>
            <a:r>
              <a:rPr lang="en-GB" noProof="0" dirty="0" smtClean="0"/>
              <a:t>If possible avoid pasting the table as an image. </a:t>
            </a:r>
            <a:br>
              <a:rPr lang="en-GB" noProof="0" dirty="0" smtClean="0"/>
            </a:br>
            <a:r>
              <a:rPr lang="en-GB" noProof="0" dirty="0" smtClean="0"/>
              <a:t>If possible avoid font sizes below 14 pt.</a:t>
            </a:r>
          </a:p>
          <a:p>
            <a:endParaRPr lang="en-GB" dirty="0" smtClean="0"/>
          </a:p>
          <a:p>
            <a:endParaRPr lang="en-GB" dirty="0"/>
          </a:p>
        </p:txBody>
      </p:sp>
      <p:sp>
        <p:nvSpPr>
          <p:cNvPr id="7" name="Text Placeholder 3"/>
          <p:cNvSpPr>
            <a:spLocks noGrp="1"/>
          </p:cNvSpPr>
          <p:nvPr>
            <p:ph type="body" sz="quarter" idx="11" hasCustomPrompt="1"/>
          </p:nvPr>
        </p:nvSpPr>
        <p:spPr>
          <a:xfrm>
            <a:off x="264000" y="5943600"/>
            <a:ext cx="11664000" cy="381000"/>
          </a:xfrm>
          <a:prstGeom prst="rect">
            <a:avLst/>
          </a:prstGeom>
        </p:spPr>
        <p:txBody>
          <a:bodyPr/>
          <a:lstStyle>
            <a:lvl1pPr marL="0" indent="0">
              <a:buNone/>
              <a:defRPr sz="1000" b="0" baseline="0">
                <a:solidFill>
                  <a:schemeClr val="tx1"/>
                </a:solidFill>
                <a:latin typeface="+mn-lt"/>
                <a:ea typeface="+mn-lt" panose="020B0604030504040204" pitchFamily="34" charset="0"/>
              </a:defRPr>
            </a:lvl1pPr>
            <a:lvl2pPr>
              <a:defRPr sz="1600"/>
            </a:lvl2pPr>
            <a:lvl3pPr>
              <a:defRPr sz="1600"/>
            </a:lvl3pPr>
            <a:lvl4pPr>
              <a:defRPr sz="1600"/>
            </a:lvl4pPr>
            <a:lvl5pPr>
              <a:defRPr sz="1600"/>
            </a:lvl5pPr>
          </a:lstStyle>
          <a:p>
            <a:pPr lvl="0"/>
            <a:r>
              <a:rPr lang="en-GB" noProof="0" dirty="0" smtClean="0"/>
              <a:t>Click to add source/note – For non-OECD/NEA material, make sure that you have the publisher's or author's permission and all sources are correctly cited. See the BIPs page for more information, http://intranet.oecd-nea.org/content/staff/basic.</a:t>
            </a:r>
          </a:p>
        </p:txBody>
      </p:sp>
    </p:spTree>
    <p:extLst>
      <p:ext uri="{BB962C8B-B14F-4D97-AF65-F5344CB8AC3E}">
        <p14:creationId xmlns:p14="http://schemas.microsoft.com/office/powerpoint/2010/main" val="193696501"/>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le + text box">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64000" y="228600"/>
            <a:ext cx="11664000" cy="540000"/>
          </a:xfrm>
          <a:prstGeom prst="rect">
            <a:avLst/>
          </a:prstGeom>
        </p:spPr>
        <p:txBody>
          <a:bodyPr/>
          <a:lstStyle>
            <a:lvl1pPr algn="l">
              <a:defRPr sz="2800">
                <a:solidFill>
                  <a:srgbClr val="006699"/>
                </a:solidFill>
                <a:latin typeface="+mn-lt" panose="020B0604030504040204" pitchFamily="34" charset="0"/>
                <a:ea typeface="+mn-lt" panose="020B0604030504040204" pitchFamily="34" charset="0"/>
              </a:defRPr>
            </a:lvl1pPr>
          </a:lstStyle>
          <a:p>
            <a:r>
              <a:rPr lang="en-GB" noProof="0" dirty="0" smtClean="0"/>
              <a:t>Click to add slide title</a:t>
            </a:r>
            <a:endParaRPr lang="en-GB" noProof="0" dirty="0"/>
          </a:p>
        </p:txBody>
      </p:sp>
      <p:sp>
        <p:nvSpPr>
          <p:cNvPr id="8" name="Table Placeholder 7"/>
          <p:cNvSpPr>
            <a:spLocks noGrp="1"/>
          </p:cNvSpPr>
          <p:nvPr>
            <p:ph type="tbl" sz="quarter" idx="10" hasCustomPrompt="1"/>
          </p:nvPr>
        </p:nvSpPr>
        <p:spPr>
          <a:xfrm>
            <a:off x="264000" y="1600200"/>
            <a:ext cx="5755800" cy="4267200"/>
          </a:xfrm>
          <a:prstGeom prst="rect">
            <a:avLst/>
          </a:prstGeom>
        </p:spPr>
        <p:txBody>
          <a:bodyPr/>
          <a:lstStyle>
            <a:lvl1pPr marL="285750" marR="0"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lang="en-GB" sz="1600" b="0" i="0" baseline="0">
                <a:solidFill>
                  <a:schemeClr val="tx1"/>
                </a:solidFill>
                <a:effectLst/>
                <a:latin typeface="+mj-lt"/>
              </a:defRPr>
            </a:lvl1pPr>
          </a:lstStyle>
          <a:p>
            <a:r>
              <a:rPr lang="en-GB" dirty="0" smtClean="0"/>
              <a:t>Click icon to add table - </a:t>
            </a:r>
            <a:r>
              <a:rPr lang="en-GB" noProof="0" dirty="0" smtClean="0"/>
              <a:t>Verdana font will be automatically applied.</a:t>
            </a:r>
            <a:br>
              <a:rPr lang="en-GB" noProof="0" dirty="0" smtClean="0"/>
            </a:br>
            <a:r>
              <a:rPr lang="en-GB" noProof="0" dirty="0" smtClean="0"/>
              <a:t>If you want to copy and paste from MS Word or Excel, use the paste option “Use Destination Theme”, otherwise Verdana will have to be manually applied.</a:t>
            </a:r>
            <a:br>
              <a:rPr lang="en-GB" noProof="0" dirty="0" smtClean="0"/>
            </a:br>
            <a:r>
              <a:rPr lang="en-GB" noProof="0" dirty="0" smtClean="0"/>
              <a:t>The colour and style can modified by selecting “Table Style” under the “Table Tools Design” tab.</a:t>
            </a:r>
            <a:br>
              <a:rPr lang="en-GB" noProof="0" dirty="0" smtClean="0"/>
            </a:br>
            <a:r>
              <a:rPr lang="en-GB" noProof="0" dirty="0" smtClean="0"/>
              <a:t>If possible avoid pasting the table as an image </a:t>
            </a:r>
            <a:br>
              <a:rPr lang="en-GB" noProof="0" dirty="0" smtClean="0"/>
            </a:br>
            <a:r>
              <a:rPr lang="en-GB" noProof="0" dirty="0" smtClean="0"/>
              <a:t>If possible avoid font sizes below 14 pt.</a:t>
            </a:r>
          </a:p>
          <a:p>
            <a:endParaRPr lang="en-GB" dirty="0" smtClean="0"/>
          </a:p>
          <a:p>
            <a:endParaRPr lang="en-GB" dirty="0"/>
          </a:p>
        </p:txBody>
      </p:sp>
      <p:sp>
        <p:nvSpPr>
          <p:cNvPr id="7" name="Text Placeholder 3"/>
          <p:cNvSpPr>
            <a:spLocks noGrp="1"/>
          </p:cNvSpPr>
          <p:nvPr>
            <p:ph type="body" sz="quarter" idx="11" hasCustomPrompt="1"/>
          </p:nvPr>
        </p:nvSpPr>
        <p:spPr>
          <a:xfrm>
            <a:off x="264000" y="5943600"/>
            <a:ext cx="11664000" cy="381000"/>
          </a:xfrm>
          <a:prstGeom prst="rect">
            <a:avLst/>
          </a:prstGeom>
        </p:spPr>
        <p:txBody>
          <a:bodyPr/>
          <a:lstStyle>
            <a:lvl1pPr marL="0" indent="0">
              <a:buNone/>
              <a:defRPr sz="1000" b="0" baseline="0">
                <a:solidFill>
                  <a:schemeClr val="tx1"/>
                </a:solidFill>
                <a:latin typeface="+mn-lt"/>
                <a:ea typeface="+mn-lt" panose="020B0604030504040204" pitchFamily="34" charset="0"/>
              </a:defRPr>
            </a:lvl1pPr>
            <a:lvl2pPr>
              <a:defRPr sz="1600"/>
            </a:lvl2pPr>
            <a:lvl3pPr>
              <a:defRPr sz="1600"/>
            </a:lvl3pPr>
            <a:lvl4pPr>
              <a:defRPr sz="1600"/>
            </a:lvl4pPr>
            <a:lvl5pPr>
              <a:defRPr sz="1600"/>
            </a:lvl5pPr>
          </a:lstStyle>
          <a:p>
            <a:pPr lvl="0"/>
            <a:r>
              <a:rPr lang="en-GB" noProof="0" dirty="0" smtClean="0"/>
              <a:t>Click to add source/note – For non-OECD/NEA material, make sure that you have the publisher's or author's permission and all sources are correctly cited. See the BIPs page for more information, http://intranet.oecd-nea.org/content/staff/basic.</a:t>
            </a:r>
          </a:p>
        </p:txBody>
      </p:sp>
      <p:sp>
        <p:nvSpPr>
          <p:cNvPr id="3" name="Text Placeholder 2"/>
          <p:cNvSpPr>
            <a:spLocks noGrp="1"/>
          </p:cNvSpPr>
          <p:nvPr>
            <p:ph type="body" sz="quarter" idx="13" hasCustomPrompt="1"/>
          </p:nvPr>
        </p:nvSpPr>
        <p:spPr>
          <a:xfrm>
            <a:off x="263525" y="1225550"/>
            <a:ext cx="5756275" cy="298450"/>
          </a:xfrm>
          <a:prstGeom prst="rect">
            <a:avLst/>
          </a:prstGeom>
        </p:spPr>
        <p:txBody>
          <a:bodyPr/>
          <a:lstStyle>
            <a:lvl1pPr marL="0" indent="0" algn="ctr">
              <a:buNone/>
              <a:defRPr sz="1600" b="1" baseline="0">
                <a:solidFill>
                  <a:srgbClr val="006699"/>
                </a:solidFill>
                <a:latin typeface="+mn-lt" panose="020B0604030504040204" pitchFamily="34" charset="0"/>
                <a:ea typeface="+mn-lt" panose="020B0604030504040204" pitchFamily="34" charset="0"/>
              </a:defRPr>
            </a:lvl1pPr>
          </a:lstStyle>
          <a:p>
            <a:pPr lvl="0"/>
            <a:r>
              <a:rPr lang="en-GB" noProof="0" dirty="0" smtClean="0"/>
              <a:t>Click to add table title</a:t>
            </a:r>
            <a:endParaRPr lang="en-GB" dirty="0"/>
          </a:p>
        </p:txBody>
      </p:sp>
      <p:sp>
        <p:nvSpPr>
          <p:cNvPr id="10" name="Text Placeholder 5"/>
          <p:cNvSpPr>
            <a:spLocks noGrp="1"/>
          </p:cNvSpPr>
          <p:nvPr>
            <p:ph type="body" sz="quarter" idx="12" hasCustomPrompt="1"/>
          </p:nvPr>
        </p:nvSpPr>
        <p:spPr>
          <a:xfrm>
            <a:off x="6248400" y="1225550"/>
            <a:ext cx="5679600" cy="4641850"/>
          </a:xfrm>
          <a:prstGeom prst="rect">
            <a:avLst/>
          </a:prstGeom>
        </p:spPr>
        <p:txBody>
          <a:bodyPr/>
          <a:lstStyle>
            <a:lvl1pPr marL="0" indent="0">
              <a:spcBef>
                <a:spcPts val="0"/>
              </a:spcBef>
              <a:spcAft>
                <a:spcPts val="1200"/>
              </a:spcAft>
              <a:buNone/>
              <a:defRPr sz="1800" b="0">
                <a:solidFill>
                  <a:srgbClr val="006699"/>
                </a:solidFill>
                <a:latin typeface="+mn-lt" panose="020B0604030504040204" pitchFamily="34" charset="0"/>
                <a:ea typeface="+mn-lt" panose="020B0604030504040204" pitchFamily="34" charset="0"/>
              </a:defRPr>
            </a:lvl1pPr>
            <a:lvl2pPr marL="216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2pPr>
            <a:lvl3pPr marL="432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3pPr>
            <a:lvl4pPr marL="648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4pPr>
            <a:lvl5pPr marL="864000" indent="-216000">
              <a:spcBef>
                <a:spcPts val="0"/>
              </a:spcBef>
              <a:spcAft>
                <a:spcPts val="600"/>
              </a:spcAft>
              <a:defRPr sz="1600">
                <a:solidFill>
                  <a:srgbClr val="006699"/>
                </a:solidFill>
                <a:latin typeface="+mn-lt" panose="020B0604030504040204" pitchFamily="34" charset="0"/>
                <a:ea typeface="+mn-lt" panose="020B0604030504040204" pitchFamily="34" charset="0"/>
              </a:defRPr>
            </a:lvl5pPr>
            <a:lvl6pPr>
              <a:defRPr sz="1600">
                <a:solidFill>
                  <a:srgbClr val="006699"/>
                </a:solidFill>
                <a:latin typeface="+mn-lt" panose="020B0604030504040204" pitchFamily="34" charset="0"/>
                <a:ea typeface="+mn-lt" panose="020B0604030504040204" pitchFamily="34" charset="0"/>
              </a:defRPr>
            </a:lvl6pPr>
            <a:lvl7pPr>
              <a:defRPr sz="1600">
                <a:solidFill>
                  <a:srgbClr val="006699"/>
                </a:solidFill>
                <a:latin typeface="+mn-lt" panose="020B0604030504040204" pitchFamily="34" charset="0"/>
                <a:ea typeface="+mn-lt" panose="020B0604030504040204" pitchFamily="34" charset="0"/>
              </a:defRPr>
            </a:lvl7pPr>
            <a:lvl8pPr>
              <a:defRPr sz="1600">
                <a:solidFill>
                  <a:srgbClr val="006699"/>
                </a:solidFill>
                <a:latin typeface="+mn-lt" panose="020B0604030504040204" pitchFamily="34" charset="0"/>
                <a:ea typeface="+mn-lt" panose="020B0604030504040204" pitchFamily="34" charset="0"/>
              </a:defRPr>
            </a:lvl8pPr>
          </a:lstStyle>
          <a:p>
            <a:pPr lvl="0"/>
            <a:r>
              <a:rPr lang="en-GB" noProof="0" dirty="0" smtClean="0"/>
              <a:t>Click to add picture talking points.</a:t>
            </a:r>
            <a:br>
              <a:rPr lang="en-GB" noProof="0" dirty="0" smtClean="0"/>
            </a:br>
            <a:r>
              <a:rPr lang="en-GB" noProof="0" dirty="0" smtClean="0"/>
              <a:t>When pasting text into a text box, use the paste option “Use Destination Theme” or “keep Text Only”.</a:t>
            </a:r>
            <a:br>
              <a:rPr lang="en-GB" noProof="0" dirty="0" smtClean="0"/>
            </a:br>
            <a:r>
              <a:rPr lang="en-GB" noProof="0" dirty="0" smtClean="0"/>
              <a:t>Font is automatically set as Verdana. </a:t>
            </a:r>
            <a:br>
              <a:rPr lang="en-GB" noProof="0" dirty="0" smtClean="0"/>
            </a:br>
            <a:r>
              <a:rPr lang="en-GB" noProof="0" dirty="0" smtClean="0"/>
              <a:t>Avoid using font sizes below 16 pt.</a:t>
            </a:r>
          </a:p>
        </p:txBody>
      </p:sp>
    </p:spTree>
    <p:extLst>
      <p:ext uri="{BB962C8B-B14F-4D97-AF65-F5344CB8AC3E}">
        <p14:creationId xmlns:p14="http://schemas.microsoft.com/office/powerpoint/2010/main" val="3559230415"/>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6477000"/>
            <a:ext cx="12192000" cy="381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80000" algn="l" eaLnBrk="1" hangingPunct="1">
              <a:defRPr/>
            </a:pPr>
            <a:r>
              <a:rPr lang="en-US" sz="700" b="1" dirty="0" smtClean="0">
                <a:solidFill>
                  <a:srgbClr val="006699"/>
                </a:solidFill>
                <a:latin typeface="+mn-lt" panose="020B0604030504040204" pitchFamily="34" charset="0"/>
                <a:ea typeface="+mn-lt" panose="020B0604030504040204" pitchFamily="34" charset="0"/>
                <a:cs typeface="Arial" pitchFamily="34" charset="0"/>
              </a:rPr>
              <a:t>© 2023 OECD/NEA</a:t>
            </a:r>
            <a:endParaRPr lang="en-US" sz="700" b="1" dirty="0">
              <a:solidFill>
                <a:srgbClr val="006699"/>
              </a:solidFill>
              <a:latin typeface="+mn-lt" panose="020B0604030504040204" pitchFamily="34" charset="0"/>
              <a:ea typeface="+mn-lt" panose="020B0604030504040204" pitchFamily="34" charset="0"/>
              <a:cs typeface="Arial" pitchFamily="34" charset="0"/>
            </a:endParaRPr>
          </a:p>
        </p:txBody>
      </p:sp>
      <p:sp>
        <p:nvSpPr>
          <p:cNvPr id="2" name="TextBox 1"/>
          <p:cNvSpPr txBox="1"/>
          <p:nvPr userDrawn="1"/>
        </p:nvSpPr>
        <p:spPr>
          <a:xfrm>
            <a:off x="10439400" y="6536694"/>
            <a:ext cx="1600200" cy="261610"/>
          </a:xfrm>
          <a:prstGeom prst="rect">
            <a:avLst/>
          </a:prstGeom>
          <a:noFill/>
        </p:spPr>
        <p:txBody>
          <a:bodyPr wrap="square" rtlCol="0" anchor="ctr">
            <a:spAutoFit/>
          </a:bodyPr>
          <a:lstStyle/>
          <a:p>
            <a:pPr algn="r"/>
            <a:fld id="{EE27CC96-3518-487B-96D3-A00378B46DDB}" type="slidenum">
              <a:rPr lang="fr-FR" sz="1100" b="1" smtClean="0">
                <a:solidFill>
                  <a:srgbClr val="006699"/>
                </a:solidFill>
                <a:latin typeface="+mn-lt" panose="020B0604030504040204" pitchFamily="34" charset="0"/>
                <a:ea typeface="+mn-lt" panose="020B0604030504040204" pitchFamily="34" charset="0"/>
              </a:rPr>
              <a:pPr algn="r"/>
              <a:t>‹#›</a:t>
            </a:fld>
            <a:endParaRPr lang="en-GB" sz="1100" b="1" dirty="0">
              <a:solidFill>
                <a:srgbClr val="006699"/>
              </a:solidFill>
              <a:latin typeface="+mn-lt" panose="020B0604030504040204" pitchFamily="34" charset="0"/>
              <a:ea typeface="+mn-lt" panose="020B0604030504040204" pitchFamily="34" charset="0"/>
            </a:endParaRPr>
          </a:p>
        </p:txBody>
      </p:sp>
      <p:sp>
        <p:nvSpPr>
          <p:cNvPr id="3" name="Rectangle 2"/>
          <p:cNvSpPr/>
          <p:nvPr userDrawn="1"/>
        </p:nvSpPr>
        <p:spPr>
          <a:xfrm>
            <a:off x="5451433" y="6559777"/>
            <a:ext cx="1289134" cy="215444"/>
          </a:xfrm>
          <a:prstGeom prst="rect">
            <a:avLst/>
          </a:prstGeom>
        </p:spPr>
        <p:txBody>
          <a:bodyPr wrap="none">
            <a:spAutoFit/>
          </a:bodyPr>
          <a:lstStyle/>
          <a:p>
            <a:pPr algn="ctr"/>
            <a:r>
              <a:rPr lang="en-GB" sz="800" b="1" kern="1200" dirty="0" smtClean="0">
                <a:solidFill>
                  <a:srgbClr val="006699"/>
                </a:solidFill>
                <a:latin typeface="+mn-lt" panose="020B0604030504040204" pitchFamily="34" charset="0"/>
                <a:ea typeface="+mn-lt" panose="020B0604030504040204" pitchFamily="34" charset="0"/>
                <a:cs typeface="Arial" pitchFamily="34" charset="0"/>
              </a:rPr>
              <a:t>www.oecd-nea.org</a:t>
            </a:r>
            <a:endParaRPr lang="en-GB" sz="800" b="1" kern="1200" dirty="0">
              <a:solidFill>
                <a:srgbClr val="006699"/>
              </a:solidFill>
              <a:latin typeface="+mn-lt" panose="020B0604030504040204" pitchFamily="34" charset="0"/>
              <a:ea typeface="+mn-lt" panose="020B0604030504040204" pitchFamily="34" charset="0"/>
              <a:cs typeface="Arial" pitchFamily="34" charset="0"/>
            </a:endParaRPr>
          </a:p>
        </p:txBody>
      </p:sp>
      <p:sp>
        <p:nvSpPr>
          <p:cNvPr id="5" name="Rectangle 4"/>
          <p:cNvSpPr/>
          <p:nvPr userDrawn="1"/>
        </p:nvSpPr>
        <p:spPr>
          <a:xfrm>
            <a:off x="0" y="0"/>
            <a:ext cx="12192000" cy="997200"/>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endParaRPr lang="en-US" sz="800" dirty="0">
              <a:solidFill>
                <a:srgbClr val="006699"/>
              </a:solidFill>
              <a:latin typeface="+mn-lt" panose="020B0604030504040204" pitchFamily="34" charset="0"/>
              <a:ea typeface="+mn-lt" panose="020B0604030504040204" pitchFamily="34" charset="0"/>
              <a:cs typeface="Arial" pitchFamily="34" charset="0"/>
            </a:endParaRPr>
          </a:p>
        </p:txBody>
      </p:sp>
      <p:sp>
        <p:nvSpPr>
          <p:cNvPr id="4" name="Title Placeholder 3"/>
          <p:cNvSpPr>
            <a:spLocks noGrp="1"/>
          </p:cNvSpPr>
          <p:nvPr>
            <p:ph type="title"/>
          </p:nvPr>
        </p:nvSpPr>
        <p:spPr>
          <a:xfrm>
            <a:off x="228600" y="152401"/>
            <a:ext cx="11734800" cy="685800"/>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6" name="Text Placeholder 5"/>
          <p:cNvSpPr>
            <a:spLocks noGrp="1"/>
          </p:cNvSpPr>
          <p:nvPr>
            <p:ph type="body" idx="1"/>
          </p:nvPr>
        </p:nvSpPr>
        <p:spPr>
          <a:xfrm>
            <a:off x="228600" y="1371600"/>
            <a:ext cx="11734800" cy="44275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 bg1="lt1" tx1="dk1" bg2="lt2" tx2="dk2" accent1="accent1" accent2="accent2" accent3="accent3" accent4="accent4" accent5="accent5" accent6="accent6" hlink="hlink" folHlink="folHlink"/>
  <p:sldLayoutIdLst>
    <p:sldLayoutId id="2147484211" r:id="rId1"/>
    <p:sldLayoutId id="2147484223" r:id="rId2"/>
    <p:sldLayoutId id="2147484227" r:id="rId3"/>
    <p:sldLayoutId id="2147484225" r:id="rId4"/>
    <p:sldLayoutId id="2147484210" r:id="rId5"/>
    <p:sldLayoutId id="2147484226" r:id="rId6"/>
    <p:sldLayoutId id="2147484228" r:id="rId7"/>
    <p:sldLayoutId id="2147484231" r:id="rId8"/>
    <p:sldLayoutId id="2147484222" r:id="rId9"/>
    <p:sldLayoutId id="2147484230" r:id="rId10"/>
    <p:sldLayoutId id="2147484229" r:id="rId11"/>
    <p:sldLayoutId id="2147484236" r:id="rId12"/>
    <p:sldLayoutId id="2147484235" r:id="rId13"/>
    <p:sldLayoutId id="2147484237" r:id="rId14"/>
    <p:sldLayoutId id="2147484233" r:id="rId15"/>
    <p:sldLayoutId id="2147484234" r:id="rId16"/>
  </p:sldLayoutIdLst>
  <p:transition/>
  <p:timing>
    <p:tnLst>
      <p:par>
        <p:cTn id="1" dur="indefinite" restart="never" nodeType="tmRoot"/>
      </p:par>
    </p:tnLst>
  </p:timing>
  <p:hf hdr="0" dt="0"/>
  <p:txStyles>
    <p:titleStyle>
      <a:lvl1pPr algn="l" rtl="0" eaLnBrk="0" fontAlgn="base" hangingPunct="0">
        <a:spcBef>
          <a:spcPct val="0"/>
        </a:spcBef>
        <a:spcAft>
          <a:spcPct val="0"/>
        </a:spcAft>
        <a:defRPr sz="2800" b="1" kern="1200">
          <a:solidFill>
            <a:schemeClr val="accent1"/>
          </a:solidFill>
          <a:latin typeface="+mj-lt"/>
          <a:ea typeface="+mj-ea"/>
          <a:cs typeface="Arial" pitchFamily="34" charset="0"/>
        </a:defRPr>
      </a:lvl1pPr>
      <a:lvl2pPr algn="ctr" rtl="0" eaLnBrk="0" fontAlgn="base" hangingPunct="0">
        <a:spcBef>
          <a:spcPct val="0"/>
        </a:spcBef>
        <a:spcAft>
          <a:spcPct val="0"/>
        </a:spcAft>
        <a:defRPr sz="3200" b="1">
          <a:solidFill>
            <a:schemeClr val="accent1"/>
          </a:solidFill>
          <a:latin typeface="Arial" charset="0"/>
          <a:cs typeface="Arial" charset="0"/>
        </a:defRPr>
      </a:lvl2pPr>
      <a:lvl3pPr algn="ctr" rtl="0" eaLnBrk="0" fontAlgn="base" hangingPunct="0">
        <a:spcBef>
          <a:spcPct val="0"/>
        </a:spcBef>
        <a:spcAft>
          <a:spcPct val="0"/>
        </a:spcAft>
        <a:defRPr sz="3200" b="1">
          <a:solidFill>
            <a:schemeClr val="accent1"/>
          </a:solidFill>
          <a:latin typeface="Arial" charset="0"/>
          <a:cs typeface="Arial" charset="0"/>
        </a:defRPr>
      </a:lvl3pPr>
      <a:lvl4pPr algn="ctr" rtl="0" eaLnBrk="0" fontAlgn="base" hangingPunct="0">
        <a:spcBef>
          <a:spcPct val="0"/>
        </a:spcBef>
        <a:spcAft>
          <a:spcPct val="0"/>
        </a:spcAft>
        <a:defRPr sz="3200" b="1">
          <a:solidFill>
            <a:schemeClr val="accent1"/>
          </a:solidFill>
          <a:latin typeface="Arial" charset="0"/>
          <a:cs typeface="Arial" charset="0"/>
        </a:defRPr>
      </a:lvl4pPr>
      <a:lvl5pPr algn="ctr" rtl="0" eaLnBrk="0" fontAlgn="base" hangingPunct="0">
        <a:spcBef>
          <a:spcPct val="0"/>
        </a:spcBef>
        <a:spcAft>
          <a:spcPct val="0"/>
        </a:spcAft>
        <a:defRPr sz="3200" b="1">
          <a:solidFill>
            <a:schemeClr val="accent1"/>
          </a:solidFill>
          <a:latin typeface="Arial" charset="0"/>
          <a:cs typeface="Arial"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ts val="600"/>
        </a:spcBef>
        <a:spcAft>
          <a:spcPts val="0"/>
        </a:spcAft>
        <a:buFont typeface="Arial" panose="020B0604020202020204" pitchFamily="34" charset="0"/>
        <a:buChar char="•"/>
        <a:defRPr sz="2000" b="0" kern="1200" baseline="0">
          <a:solidFill>
            <a:schemeClr val="accent1"/>
          </a:solidFill>
          <a:latin typeface="+mj-lt"/>
          <a:ea typeface="+mn-ea"/>
          <a:cs typeface="Arial" pitchFamily="34" charset="0"/>
        </a:defRPr>
      </a:lvl1pPr>
      <a:lvl2pPr marL="742950" indent="-285750" algn="l" rtl="0" eaLnBrk="0" fontAlgn="base" hangingPunct="0">
        <a:spcBef>
          <a:spcPts val="600"/>
        </a:spcBef>
        <a:spcAft>
          <a:spcPts val="0"/>
        </a:spcAft>
        <a:buFont typeface="Arial" panose="020B0604020202020204" pitchFamily="34" charset="0"/>
        <a:buChar char="–"/>
        <a:defRPr sz="2000" b="0" kern="1200" baseline="0">
          <a:solidFill>
            <a:schemeClr val="accent1"/>
          </a:solidFill>
          <a:latin typeface="+mj-lt"/>
          <a:ea typeface="+mn-ea"/>
          <a:cs typeface="Arial" pitchFamily="34" charset="0"/>
        </a:defRPr>
      </a:lvl2pPr>
      <a:lvl3pPr marL="1143000" indent="-228600" algn="l" rtl="0" eaLnBrk="0" fontAlgn="base" hangingPunct="0">
        <a:spcBef>
          <a:spcPts val="600"/>
        </a:spcBef>
        <a:spcAft>
          <a:spcPts val="0"/>
        </a:spcAft>
        <a:buFont typeface="Arial" panose="020B0604020202020204" pitchFamily="34" charset="0"/>
        <a:buChar char="•"/>
        <a:defRPr sz="1800" b="0" kern="1200" baseline="0">
          <a:solidFill>
            <a:schemeClr val="accent1"/>
          </a:solidFill>
          <a:latin typeface="+mj-lt"/>
          <a:ea typeface="+mn-ea"/>
          <a:cs typeface="Arial" charset="0"/>
        </a:defRPr>
      </a:lvl3pPr>
      <a:lvl4pPr marL="1600200" indent="-228600" algn="l" rtl="0" eaLnBrk="0" fontAlgn="base" hangingPunct="0">
        <a:spcBef>
          <a:spcPts val="600"/>
        </a:spcBef>
        <a:spcAft>
          <a:spcPts val="0"/>
        </a:spcAft>
        <a:buFont typeface="Arial" panose="020B0604020202020204" pitchFamily="34" charset="0"/>
        <a:buChar char="–"/>
        <a:defRPr sz="1800" b="0" kern="1200" baseline="0">
          <a:solidFill>
            <a:schemeClr val="accent1"/>
          </a:solidFill>
          <a:latin typeface="+mj-lt"/>
          <a:ea typeface="+mn-ea"/>
          <a:cs typeface="Arial" pitchFamily="34" charset="0"/>
        </a:defRPr>
      </a:lvl4pPr>
      <a:lvl5pPr marL="2057400" indent="-228600" algn="l" rtl="0" eaLnBrk="0" fontAlgn="base" hangingPunct="0">
        <a:spcBef>
          <a:spcPts val="600"/>
        </a:spcBef>
        <a:spcAft>
          <a:spcPts val="0"/>
        </a:spcAft>
        <a:buFont typeface="Arial" panose="020B0604020202020204" pitchFamily="34" charset="0"/>
        <a:buChar char="»"/>
        <a:defRPr sz="1800" b="0" kern="1200" baseline="0">
          <a:solidFill>
            <a:schemeClr val="accent1"/>
          </a:solidFill>
          <a:latin typeface="+mj-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960556"/>
      </p:ext>
    </p:extLst>
  </p:cSld>
  <p:clrMap bg1="lt1" tx1="dk1" bg2="lt2" tx2="dk2" accent1="accent1" accent2="accent2" accent3="accent3" accent4="accent4" accent5="accent5" accent6="accent6" hlink="hlink" folHlink="folHlink"/>
  <p:sldLayoutIdLst>
    <p:sldLayoutId id="2147484209" r:id="rId1"/>
    <p:sldLayoutId id="2147484238" r:id="rId2"/>
    <p:sldLayoutId id="2147484215" r:id="rId3"/>
    <p:sldLayoutId id="2147484224" r:id="rId4"/>
    <p:sldLayoutId id="2147484213" r:id="rId5"/>
    <p:sldLayoutId id="2147484220" r:id="rId6"/>
    <p:sldLayoutId id="2147484214"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a:xfrm>
            <a:off x="4343400" y="6477000"/>
            <a:ext cx="7848600" cy="381000"/>
          </a:xfrm>
        </p:spPr>
        <p:txBody>
          <a:bodyPr/>
          <a:lstStyle/>
          <a:p>
            <a:r>
              <a:rPr lang="en-US" dirty="0"/>
              <a:t>Radiological protection during armed conflict: Improving regulatory resilience and operational </a:t>
            </a:r>
            <a:r>
              <a:rPr lang="en-US" dirty="0" smtClean="0"/>
              <a:t>applications 22-24 November 2023, Oslo, Norway</a:t>
            </a:r>
            <a:endParaRPr lang="en-US" dirty="0"/>
          </a:p>
        </p:txBody>
      </p:sp>
      <p:sp>
        <p:nvSpPr>
          <p:cNvPr id="5" name="Title 4"/>
          <p:cNvSpPr>
            <a:spLocks noGrp="1"/>
          </p:cNvSpPr>
          <p:nvPr>
            <p:ph type="title"/>
          </p:nvPr>
        </p:nvSpPr>
        <p:spPr/>
        <p:txBody>
          <a:bodyPr/>
          <a:lstStyle/>
          <a:p>
            <a:r>
              <a:rPr lang="nb-NO" dirty="0" err="1" smtClean="0"/>
              <a:t>Summary</a:t>
            </a:r>
            <a:r>
              <a:rPr lang="nb-NO" dirty="0" smtClean="0"/>
              <a:t> </a:t>
            </a:r>
            <a:r>
              <a:rPr lang="en-150" dirty="0" smtClean="0"/>
              <a:t>–</a:t>
            </a:r>
            <a:r>
              <a:rPr lang="nb-NO" dirty="0" smtClean="0"/>
              <a:t> </a:t>
            </a:r>
            <a:r>
              <a:rPr lang="nb-NO" dirty="0" err="1" smtClean="0"/>
              <a:t>Topic</a:t>
            </a:r>
            <a:r>
              <a:rPr lang="nb-NO" dirty="0" smtClean="0"/>
              <a:t> 1 </a:t>
            </a:r>
            <a:r>
              <a:rPr lang="en-150" dirty="0" smtClean="0"/>
              <a:t>–</a:t>
            </a:r>
            <a:r>
              <a:rPr lang="nb-NO" dirty="0" smtClean="0"/>
              <a:t> </a:t>
            </a:r>
            <a:r>
              <a:rPr lang="nb-NO" dirty="0" err="1" smtClean="0"/>
              <a:t>What</a:t>
            </a:r>
            <a:r>
              <a:rPr lang="nb-NO" dirty="0" smtClean="0"/>
              <a:t> </a:t>
            </a:r>
            <a:r>
              <a:rPr lang="nb-NO" dirty="0" err="1" smtClean="0"/>
              <a:t>if</a:t>
            </a:r>
            <a:r>
              <a:rPr lang="nb-NO" dirty="0" smtClean="0"/>
              <a:t> session</a:t>
            </a:r>
            <a:endParaRPr lang="en-US" dirty="0"/>
          </a:p>
        </p:txBody>
      </p:sp>
      <p:sp>
        <p:nvSpPr>
          <p:cNvPr id="6" name="Text Placeholder 5"/>
          <p:cNvSpPr>
            <a:spLocks noGrp="1"/>
          </p:cNvSpPr>
          <p:nvPr>
            <p:ph type="body" sz="quarter" idx="13"/>
          </p:nvPr>
        </p:nvSpPr>
        <p:spPr/>
        <p:txBody>
          <a:bodyPr/>
          <a:lstStyle/>
          <a:p>
            <a:endParaRPr lang="en-US"/>
          </a:p>
        </p:txBody>
      </p:sp>
      <p:sp>
        <p:nvSpPr>
          <p:cNvPr id="7" name="Text Placeholder 6"/>
          <p:cNvSpPr>
            <a:spLocks noGrp="1"/>
          </p:cNvSpPr>
          <p:nvPr>
            <p:ph type="body" sz="quarter" idx="18"/>
          </p:nvPr>
        </p:nvSpPr>
        <p:spPr/>
        <p:txBody>
          <a:bodyPr/>
          <a:lstStyle/>
          <a:p>
            <a:endParaRPr lang="en-US" dirty="0"/>
          </a:p>
        </p:txBody>
      </p:sp>
    </p:spTree>
    <p:extLst>
      <p:ext uri="{BB962C8B-B14F-4D97-AF65-F5344CB8AC3E}">
        <p14:creationId xmlns:p14="http://schemas.microsoft.com/office/powerpoint/2010/main" val="1001605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3000"/>
            <a:ext cx="11664000" cy="540000"/>
          </a:xfrm>
        </p:spPr>
        <p:txBody>
          <a:bodyPr>
            <a:noAutofit/>
          </a:bodyPr>
          <a:lstStyle/>
          <a:p>
            <a:r>
              <a:rPr lang="en-US" sz="1600" dirty="0"/>
              <a:t>Q1 - Are the factors considered in </a:t>
            </a:r>
            <a:r>
              <a:rPr lang="en-US" sz="1600" dirty="0" err="1"/>
              <a:t>optimisation</a:t>
            </a:r>
            <a:r>
              <a:rPr lang="en-US" sz="1600" dirty="0"/>
              <a:t> changed during military conflict to take account of the differences from usual circumstances? </a:t>
            </a:r>
            <a:br>
              <a:rPr lang="en-US" sz="1600" dirty="0"/>
            </a:br>
            <a:r>
              <a:rPr lang="en-US" sz="1400" b="0" i="1" dirty="0"/>
              <a:t>For instance, would it be helpful to </a:t>
            </a:r>
            <a:r>
              <a:rPr lang="en-US" sz="1400" b="0" i="1" dirty="0" err="1"/>
              <a:t>recognise</a:t>
            </a:r>
            <a:r>
              <a:rPr lang="en-US" sz="1400" b="0" i="1" dirty="0"/>
              <a:t> radiation exposures arising directly from the conflict as existing exposure situations (rather planned exposure situations)? What advice can be prepared in advance concerning appropriate radiological criteria (e.g., reference levels), or should such decisions be left until the situation arises? </a:t>
            </a:r>
            <a:r>
              <a:rPr lang="en-US" sz="1400" b="0" i="1" dirty="0">
                <a:solidFill>
                  <a:srgbClr val="FF0000"/>
                </a:solidFill>
              </a:rPr>
              <a:t/>
            </a:r>
            <a:br>
              <a:rPr lang="en-US" sz="1400" b="0" i="1" dirty="0">
                <a:solidFill>
                  <a:srgbClr val="FF0000"/>
                </a:solidFill>
              </a:rPr>
            </a:br>
            <a:r>
              <a:rPr lang="en-GB" sz="1600" dirty="0"/>
              <a:t/>
            </a:r>
            <a:br>
              <a:rPr lang="en-GB" sz="1600" dirty="0"/>
            </a:br>
            <a:endParaRPr lang="en-US" sz="1600" dirty="0"/>
          </a:p>
        </p:txBody>
      </p:sp>
      <p:sp>
        <p:nvSpPr>
          <p:cNvPr id="3" name="Text Placeholder 2"/>
          <p:cNvSpPr>
            <a:spLocks noGrp="1"/>
          </p:cNvSpPr>
          <p:nvPr>
            <p:ph type="body" sz="quarter" idx="10"/>
          </p:nvPr>
        </p:nvSpPr>
        <p:spPr>
          <a:xfrm>
            <a:off x="283029" y="1219200"/>
            <a:ext cx="11658600" cy="4724400"/>
          </a:xfrm>
        </p:spPr>
        <p:txBody>
          <a:bodyPr>
            <a:noAutofit/>
          </a:bodyPr>
          <a:lstStyle/>
          <a:p>
            <a:pPr marL="0" indent="0" algn="ctr">
              <a:buNone/>
            </a:pPr>
            <a:r>
              <a:rPr lang="nb-NO" sz="1800" b="1" dirty="0" err="1" smtClean="0">
                <a:solidFill>
                  <a:schemeClr val="tx1"/>
                </a:solidFill>
              </a:rPr>
              <a:t>Perspective</a:t>
            </a:r>
            <a:r>
              <a:rPr lang="nb-NO" sz="1800" b="1" dirty="0" smtClean="0">
                <a:solidFill>
                  <a:schemeClr val="tx1"/>
                </a:solidFill>
              </a:rPr>
              <a:t> from </a:t>
            </a:r>
            <a:r>
              <a:rPr lang="nb-NO" sz="1800" b="1" dirty="0" err="1" smtClean="0">
                <a:solidFill>
                  <a:schemeClr val="tx1"/>
                </a:solidFill>
              </a:rPr>
              <a:t>the</a:t>
            </a:r>
            <a:r>
              <a:rPr lang="nb-NO" sz="1800" b="1" dirty="0" smtClean="0">
                <a:solidFill>
                  <a:schemeClr val="tx1"/>
                </a:solidFill>
              </a:rPr>
              <a:t> country in </a:t>
            </a:r>
            <a:r>
              <a:rPr lang="nb-NO" sz="1800" b="1" dirty="0" err="1" smtClean="0">
                <a:solidFill>
                  <a:schemeClr val="tx1"/>
                </a:solidFill>
              </a:rPr>
              <a:t>the</a:t>
            </a:r>
            <a:r>
              <a:rPr lang="nb-NO" sz="1800" b="1" dirty="0" smtClean="0">
                <a:solidFill>
                  <a:schemeClr val="tx1"/>
                </a:solidFill>
              </a:rPr>
              <a:t> </a:t>
            </a:r>
            <a:r>
              <a:rPr lang="nb-NO" sz="1800" b="1" dirty="0" err="1" smtClean="0">
                <a:solidFill>
                  <a:schemeClr val="tx1"/>
                </a:solidFill>
              </a:rPr>
              <a:t>conflict</a:t>
            </a:r>
            <a:endParaRPr lang="en-US" sz="1800" b="1" dirty="0">
              <a:solidFill>
                <a:schemeClr val="tx1"/>
              </a:solidFill>
            </a:endParaRPr>
          </a:p>
          <a:p>
            <a:pPr marL="0" indent="0">
              <a:buNone/>
            </a:pPr>
            <a:r>
              <a:rPr lang="en-US" sz="1800" b="1" dirty="0" smtClean="0">
                <a:solidFill>
                  <a:schemeClr val="tx1"/>
                </a:solidFill>
              </a:rPr>
              <a:t>Adherence </a:t>
            </a:r>
            <a:r>
              <a:rPr lang="en-US" sz="1800" b="1" dirty="0">
                <a:solidFill>
                  <a:schemeClr val="tx1"/>
                </a:solidFill>
              </a:rPr>
              <a:t>to ALARA </a:t>
            </a:r>
            <a:r>
              <a:rPr lang="en-US" sz="1800" b="1" dirty="0" smtClean="0">
                <a:solidFill>
                  <a:schemeClr val="tx1"/>
                </a:solidFill>
              </a:rPr>
              <a:t>Principle</a:t>
            </a:r>
            <a:r>
              <a:rPr lang="en-US" sz="1800" dirty="0" smtClean="0">
                <a:solidFill>
                  <a:schemeClr val="tx1"/>
                </a:solidFill>
              </a:rPr>
              <a:t>: </a:t>
            </a:r>
            <a:r>
              <a:rPr lang="en-US" sz="1800" dirty="0" err="1" smtClean="0">
                <a:solidFill>
                  <a:schemeClr val="tx1"/>
                </a:solidFill>
              </a:rPr>
              <a:t>Emphasise</a:t>
            </a:r>
            <a:r>
              <a:rPr lang="en-US" sz="1800" dirty="0" smtClean="0">
                <a:solidFill>
                  <a:schemeClr val="tx1"/>
                </a:solidFill>
              </a:rPr>
              <a:t> </a:t>
            </a:r>
            <a:r>
              <a:rPr lang="en-US" sz="1800" dirty="0">
                <a:solidFill>
                  <a:schemeClr val="tx1"/>
                </a:solidFill>
              </a:rPr>
              <a:t>the continued relevance of the ALARA (As Low As Reasonably Achievable) principle. Acknowledge that dose </a:t>
            </a:r>
            <a:r>
              <a:rPr lang="en-US" sz="1800" dirty="0" smtClean="0">
                <a:solidFill>
                  <a:schemeClr val="tx1"/>
                </a:solidFill>
              </a:rPr>
              <a:t>values (e.g., reference levels) may </a:t>
            </a:r>
            <a:r>
              <a:rPr lang="en-US" sz="1800" dirty="0">
                <a:solidFill>
                  <a:schemeClr val="tx1"/>
                </a:solidFill>
              </a:rPr>
              <a:t>change, thresholds may be altered, or may not be applicable in the context of armed </a:t>
            </a:r>
            <a:r>
              <a:rPr lang="en-US" sz="1800" dirty="0" smtClean="0">
                <a:solidFill>
                  <a:schemeClr val="tx1"/>
                </a:solidFill>
              </a:rPr>
              <a:t>conflict</a:t>
            </a:r>
            <a:endParaRPr lang="en-US" sz="1800" b="1" dirty="0">
              <a:solidFill>
                <a:schemeClr val="tx1"/>
              </a:solidFill>
            </a:endParaRPr>
          </a:p>
          <a:p>
            <a:pPr marL="0" indent="0">
              <a:buNone/>
            </a:pPr>
            <a:r>
              <a:rPr lang="en-US" sz="1800" b="1" dirty="0" smtClean="0">
                <a:solidFill>
                  <a:schemeClr val="tx1"/>
                </a:solidFill>
              </a:rPr>
              <a:t>Increased </a:t>
            </a:r>
            <a:r>
              <a:rPr lang="en-US" sz="1800" b="1" dirty="0">
                <a:solidFill>
                  <a:schemeClr val="tx1"/>
                </a:solidFill>
              </a:rPr>
              <a:t>Training for Non-Radiation </a:t>
            </a:r>
            <a:r>
              <a:rPr lang="en-US" sz="1800" b="1" dirty="0" smtClean="0">
                <a:solidFill>
                  <a:schemeClr val="tx1"/>
                </a:solidFill>
              </a:rPr>
              <a:t>Workers</a:t>
            </a:r>
            <a:r>
              <a:rPr lang="en-US" sz="1800" dirty="0" smtClean="0">
                <a:solidFill>
                  <a:schemeClr val="tx1"/>
                </a:solidFill>
              </a:rPr>
              <a:t>: </a:t>
            </a:r>
            <a:r>
              <a:rPr lang="en-US" sz="1800" dirty="0" err="1" smtClean="0">
                <a:solidFill>
                  <a:schemeClr val="tx1"/>
                </a:solidFill>
              </a:rPr>
              <a:t>Recognise</a:t>
            </a:r>
            <a:r>
              <a:rPr lang="en-US" sz="1800" dirty="0" smtClean="0">
                <a:solidFill>
                  <a:schemeClr val="tx1"/>
                </a:solidFill>
              </a:rPr>
              <a:t> </a:t>
            </a:r>
            <a:r>
              <a:rPr lang="en-US" sz="1800" dirty="0">
                <a:solidFill>
                  <a:schemeClr val="tx1"/>
                </a:solidFill>
              </a:rPr>
              <a:t>the necessity for enhanced training </a:t>
            </a:r>
            <a:r>
              <a:rPr lang="en-US" sz="1800" dirty="0" smtClean="0">
                <a:solidFill>
                  <a:schemeClr val="tx1"/>
                </a:solidFill>
              </a:rPr>
              <a:t>(notably on RP) to </a:t>
            </a:r>
            <a:r>
              <a:rPr lang="en-US" sz="1800" dirty="0">
                <a:solidFill>
                  <a:schemeClr val="tx1"/>
                </a:solidFill>
              </a:rPr>
              <a:t>ensure the safety of non-radiation workers in the unique conditions of armed </a:t>
            </a:r>
            <a:r>
              <a:rPr lang="en-US" sz="1800" dirty="0" smtClean="0">
                <a:solidFill>
                  <a:schemeClr val="tx1"/>
                </a:solidFill>
              </a:rPr>
              <a:t>conflict</a:t>
            </a:r>
            <a:endParaRPr lang="en-US" sz="1800" dirty="0">
              <a:solidFill>
                <a:schemeClr val="tx1"/>
              </a:solidFill>
            </a:endParaRPr>
          </a:p>
          <a:p>
            <a:pPr marL="0" indent="0">
              <a:buNone/>
            </a:pPr>
            <a:r>
              <a:rPr lang="en-US" sz="1800" b="1" dirty="0" smtClean="0">
                <a:solidFill>
                  <a:schemeClr val="tx1"/>
                </a:solidFill>
              </a:rPr>
              <a:t>Adaptation </a:t>
            </a:r>
            <a:r>
              <a:rPr lang="en-US" sz="1800" b="1" dirty="0">
                <a:solidFill>
                  <a:schemeClr val="tx1"/>
                </a:solidFill>
              </a:rPr>
              <a:t>of </a:t>
            </a:r>
            <a:r>
              <a:rPr lang="en-US" sz="1800" b="1" dirty="0" smtClean="0">
                <a:solidFill>
                  <a:schemeClr val="tx1"/>
                </a:solidFill>
              </a:rPr>
              <a:t>Optimization</a:t>
            </a:r>
            <a:r>
              <a:rPr lang="en-US" sz="1800" dirty="0" smtClean="0">
                <a:solidFill>
                  <a:schemeClr val="tx1"/>
                </a:solidFill>
              </a:rPr>
              <a:t>: </a:t>
            </a:r>
            <a:r>
              <a:rPr lang="en-US" sz="1800" dirty="0" smtClean="0">
                <a:solidFill>
                  <a:schemeClr val="tx1"/>
                </a:solidFill>
              </a:rPr>
              <a:t>Highlight </a:t>
            </a:r>
            <a:r>
              <a:rPr lang="en-US" sz="1800" dirty="0">
                <a:solidFill>
                  <a:schemeClr val="tx1"/>
                </a:solidFill>
              </a:rPr>
              <a:t>that the </a:t>
            </a:r>
            <a:r>
              <a:rPr lang="en-US" sz="1800" dirty="0" smtClean="0">
                <a:solidFill>
                  <a:schemeClr val="tx1"/>
                </a:solidFill>
              </a:rPr>
              <a:t>application</a:t>
            </a:r>
            <a:r>
              <a:rPr lang="en-US" sz="1800" dirty="0" smtClean="0">
                <a:solidFill>
                  <a:schemeClr val="tx1"/>
                </a:solidFill>
              </a:rPr>
              <a:t> </a:t>
            </a:r>
            <a:r>
              <a:rPr lang="en-US" sz="1800" dirty="0">
                <a:solidFill>
                  <a:schemeClr val="tx1"/>
                </a:solidFill>
              </a:rPr>
              <a:t>of </a:t>
            </a:r>
            <a:r>
              <a:rPr lang="en-US" sz="1800" dirty="0" smtClean="0">
                <a:solidFill>
                  <a:schemeClr val="tx1"/>
                </a:solidFill>
              </a:rPr>
              <a:t>optimisation</a:t>
            </a:r>
            <a:r>
              <a:rPr lang="en-US" sz="1800" dirty="0">
                <a:solidFill>
                  <a:schemeClr val="tx1"/>
                </a:solidFill>
              </a:rPr>
              <a:t>, although not initially designed for armed conflict situations, must be adapted to consider different factors during such circumstances</a:t>
            </a:r>
            <a:r>
              <a:rPr lang="en-US" sz="1800" dirty="0" smtClean="0">
                <a:solidFill>
                  <a:schemeClr val="tx1"/>
                </a:solidFill>
              </a:rPr>
              <a:t>. Acknowledge </a:t>
            </a:r>
            <a:r>
              <a:rPr lang="en-US" sz="1800" dirty="0">
                <a:solidFill>
                  <a:schemeClr val="tx1"/>
                </a:solidFill>
              </a:rPr>
              <a:t>that </a:t>
            </a:r>
            <a:r>
              <a:rPr lang="en-US" sz="1800" dirty="0" smtClean="0">
                <a:solidFill>
                  <a:schemeClr val="tx1"/>
                </a:solidFill>
              </a:rPr>
              <a:t>the </a:t>
            </a:r>
            <a:r>
              <a:rPr lang="en-US" sz="1800" dirty="0" err="1" smtClean="0">
                <a:solidFill>
                  <a:schemeClr val="tx1"/>
                </a:solidFill>
              </a:rPr>
              <a:t>optimisation</a:t>
            </a:r>
            <a:r>
              <a:rPr lang="en-US" sz="1800" dirty="0" smtClean="0">
                <a:solidFill>
                  <a:schemeClr val="tx1"/>
                </a:solidFill>
              </a:rPr>
              <a:t> process has to become </a:t>
            </a:r>
            <a:r>
              <a:rPr lang="en-US" sz="1800" dirty="0">
                <a:solidFill>
                  <a:schemeClr val="tx1"/>
                </a:solidFill>
              </a:rPr>
              <a:t>more pragmatic in armed conflict situations, requiring </a:t>
            </a:r>
            <a:r>
              <a:rPr lang="en-US" sz="1800" dirty="0" smtClean="0">
                <a:solidFill>
                  <a:schemeClr val="tx1"/>
                </a:solidFill>
              </a:rPr>
              <a:t>(1</a:t>
            </a:r>
            <a:r>
              <a:rPr lang="en-US" sz="1800" dirty="0">
                <a:solidFill>
                  <a:schemeClr val="tx1"/>
                </a:solidFill>
              </a:rPr>
              <a:t>) faster decision-making in the face of rapidly evolving challenges, (2) consideration of all risks, whether or not they are linked to radiation</a:t>
            </a:r>
            <a:endParaRPr lang="en-US" sz="1800" dirty="0">
              <a:solidFill>
                <a:schemeClr val="tx1"/>
              </a:solidFill>
            </a:endParaRPr>
          </a:p>
          <a:p>
            <a:pPr marL="0" indent="0">
              <a:buNone/>
            </a:pPr>
            <a:r>
              <a:rPr lang="en-US" sz="1800" b="1" dirty="0" smtClean="0">
                <a:solidFill>
                  <a:schemeClr val="tx1"/>
                </a:solidFill>
              </a:rPr>
              <a:t>Addressing </a:t>
            </a:r>
            <a:r>
              <a:rPr lang="en-US" sz="1800" b="1" dirty="0">
                <a:solidFill>
                  <a:schemeClr val="tx1"/>
                </a:solidFill>
              </a:rPr>
              <a:t>Information </a:t>
            </a:r>
            <a:r>
              <a:rPr lang="en-US" sz="1800" b="1" dirty="0" smtClean="0">
                <a:solidFill>
                  <a:schemeClr val="tx1"/>
                </a:solidFill>
              </a:rPr>
              <a:t>Gaps</a:t>
            </a:r>
            <a:r>
              <a:rPr lang="en-US" sz="1800" dirty="0" smtClean="0">
                <a:solidFill>
                  <a:schemeClr val="tx1"/>
                </a:solidFill>
              </a:rPr>
              <a:t>: Address </a:t>
            </a:r>
            <a:r>
              <a:rPr lang="en-US" sz="1800" dirty="0">
                <a:solidFill>
                  <a:schemeClr val="tx1"/>
                </a:solidFill>
              </a:rPr>
              <a:t>the challenge of inadequate information, stressing the importance of being aware of potential or real emergencies during armed conflict </a:t>
            </a:r>
            <a:r>
              <a:rPr lang="en-US" sz="1800" dirty="0" smtClean="0">
                <a:solidFill>
                  <a:schemeClr val="tx1"/>
                </a:solidFill>
              </a:rPr>
              <a:t>situations</a:t>
            </a:r>
            <a:endParaRPr lang="en-US" sz="1800" dirty="0">
              <a:solidFill>
                <a:schemeClr val="tx1"/>
              </a:solidFill>
            </a:endParaRPr>
          </a:p>
          <a:p>
            <a:pPr marL="0" indent="0">
              <a:buNone/>
            </a:pPr>
            <a:r>
              <a:rPr lang="en-US" sz="1800" b="1" dirty="0" smtClean="0">
                <a:solidFill>
                  <a:schemeClr val="tx1"/>
                </a:solidFill>
              </a:rPr>
              <a:t>Effective </a:t>
            </a:r>
            <a:r>
              <a:rPr lang="en-US" sz="1800" b="1" dirty="0">
                <a:solidFill>
                  <a:schemeClr val="tx1"/>
                </a:solidFill>
              </a:rPr>
              <a:t>Triage </a:t>
            </a:r>
            <a:r>
              <a:rPr lang="en-US" sz="1800" b="1" dirty="0" smtClean="0">
                <a:solidFill>
                  <a:schemeClr val="tx1"/>
                </a:solidFill>
              </a:rPr>
              <a:t>Processes</a:t>
            </a:r>
            <a:r>
              <a:rPr lang="en-US" sz="1800" dirty="0" smtClean="0">
                <a:solidFill>
                  <a:schemeClr val="tx1"/>
                </a:solidFill>
              </a:rPr>
              <a:t>: Implement </a:t>
            </a:r>
            <a:r>
              <a:rPr lang="en-US" sz="1800" dirty="0">
                <a:solidFill>
                  <a:schemeClr val="tx1"/>
                </a:solidFill>
              </a:rPr>
              <a:t>triaging protocols for symptoms where necessary, ensuring a systematic approach to </a:t>
            </a:r>
            <a:r>
              <a:rPr lang="en-US" sz="1800" dirty="0" err="1" smtClean="0">
                <a:solidFill>
                  <a:schemeClr val="tx1"/>
                </a:solidFill>
              </a:rPr>
              <a:t>prioritising</a:t>
            </a:r>
            <a:r>
              <a:rPr lang="en-US" sz="1800" dirty="0" smtClean="0">
                <a:solidFill>
                  <a:schemeClr val="tx1"/>
                </a:solidFill>
              </a:rPr>
              <a:t> </a:t>
            </a:r>
            <a:r>
              <a:rPr lang="en-US" sz="1800" dirty="0">
                <a:solidFill>
                  <a:schemeClr val="tx1"/>
                </a:solidFill>
              </a:rPr>
              <a:t>and managing cases in the context of armed </a:t>
            </a:r>
            <a:r>
              <a:rPr lang="en-US" sz="1800" dirty="0" smtClean="0">
                <a:solidFill>
                  <a:schemeClr val="tx1"/>
                </a:solidFill>
              </a:rPr>
              <a:t>conflict</a:t>
            </a:r>
            <a:endParaRPr lang="en-US" sz="1800" dirty="0">
              <a:solidFill>
                <a:schemeClr val="tx1"/>
              </a:solidFill>
            </a:endParaRPr>
          </a:p>
        </p:txBody>
      </p:sp>
    </p:spTree>
    <p:extLst>
      <p:ext uri="{BB962C8B-B14F-4D97-AF65-F5344CB8AC3E}">
        <p14:creationId xmlns:p14="http://schemas.microsoft.com/office/powerpoint/2010/main" val="347487118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3000"/>
            <a:ext cx="11664000" cy="540000"/>
          </a:xfrm>
        </p:spPr>
        <p:txBody>
          <a:bodyPr>
            <a:noAutofit/>
          </a:bodyPr>
          <a:lstStyle/>
          <a:p>
            <a:r>
              <a:rPr lang="en-US" sz="1600" dirty="0"/>
              <a:t>Q1 - Are the factors considered in </a:t>
            </a:r>
            <a:r>
              <a:rPr lang="en-US" sz="1600" dirty="0" err="1"/>
              <a:t>optimisation</a:t>
            </a:r>
            <a:r>
              <a:rPr lang="en-US" sz="1600" dirty="0"/>
              <a:t> changed during military conflict to take account of the differences from usual circumstances? </a:t>
            </a:r>
            <a:br>
              <a:rPr lang="en-US" sz="1600" dirty="0"/>
            </a:br>
            <a:r>
              <a:rPr lang="en-US" sz="1400" b="0" i="1" dirty="0"/>
              <a:t>For instance, would it be helpful to </a:t>
            </a:r>
            <a:r>
              <a:rPr lang="en-US" sz="1400" b="0" i="1" dirty="0" err="1"/>
              <a:t>recognise</a:t>
            </a:r>
            <a:r>
              <a:rPr lang="en-US" sz="1400" b="0" i="1" dirty="0"/>
              <a:t> radiation exposures arising directly from the conflict as existing exposure situations (rather planned exposure situations)? What advice can be prepared in advance concerning appropriate radiological criteria (e.g., reference levels), or should such decisions be left until the situation arises? </a:t>
            </a:r>
            <a:r>
              <a:rPr lang="en-US" sz="1400" b="0" i="1" dirty="0">
                <a:solidFill>
                  <a:srgbClr val="FF0000"/>
                </a:solidFill>
              </a:rPr>
              <a:t/>
            </a:r>
            <a:br>
              <a:rPr lang="en-US" sz="1400" b="0" i="1" dirty="0">
                <a:solidFill>
                  <a:srgbClr val="FF0000"/>
                </a:solidFill>
              </a:rPr>
            </a:br>
            <a:r>
              <a:rPr lang="en-GB" sz="1600" dirty="0"/>
              <a:t/>
            </a:r>
            <a:br>
              <a:rPr lang="en-GB" sz="1600" dirty="0"/>
            </a:br>
            <a:endParaRPr lang="en-US" sz="1600" dirty="0"/>
          </a:p>
        </p:txBody>
      </p:sp>
      <p:sp>
        <p:nvSpPr>
          <p:cNvPr id="3" name="Text Placeholder 2"/>
          <p:cNvSpPr>
            <a:spLocks noGrp="1"/>
          </p:cNvSpPr>
          <p:nvPr>
            <p:ph type="body" sz="quarter" idx="10"/>
          </p:nvPr>
        </p:nvSpPr>
        <p:spPr>
          <a:xfrm>
            <a:off x="228600" y="1175657"/>
            <a:ext cx="11658600" cy="4724400"/>
          </a:xfrm>
        </p:spPr>
        <p:txBody>
          <a:bodyPr>
            <a:noAutofit/>
          </a:bodyPr>
          <a:lstStyle/>
          <a:p>
            <a:pPr marL="0" indent="0" algn="ctr">
              <a:buNone/>
            </a:pPr>
            <a:r>
              <a:rPr lang="nb-NO" b="1" dirty="0" err="1" smtClean="0">
                <a:solidFill>
                  <a:schemeClr val="tx1"/>
                </a:solidFill>
              </a:rPr>
              <a:t>Perspective</a:t>
            </a:r>
            <a:r>
              <a:rPr lang="nb-NO" b="1" dirty="0" smtClean="0">
                <a:solidFill>
                  <a:schemeClr val="tx1"/>
                </a:solidFill>
              </a:rPr>
              <a:t> from a </a:t>
            </a:r>
            <a:r>
              <a:rPr lang="en-GB" b="1" dirty="0" smtClean="0">
                <a:solidFill>
                  <a:schemeClr val="tx1"/>
                </a:solidFill>
              </a:rPr>
              <a:t>neighbouring</a:t>
            </a:r>
            <a:r>
              <a:rPr lang="nb-NO" b="1" dirty="0" smtClean="0">
                <a:solidFill>
                  <a:schemeClr val="tx1"/>
                </a:solidFill>
              </a:rPr>
              <a:t> country</a:t>
            </a:r>
          </a:p>
          <a:p>
            <a:pPr marL="0" indent="0">
              <a:buNone/>
            </a:pPr>
            <a:r>
              <a:rPr lang="en-US" b="1" dirty="0" smtClean="0">
                <a:solidFill>
                  <a:schemeClr val="tx1"/>
                </a:solidFill>
              </a:rPr>
              <a:t>Prudent </a:t>
            </a:r>
            <a:r>
              <a:rPr lang="en-US" b="1" dirty="0">
                <a:solidFill>
                  <a:schemeClr val="tx1"/>
                </a:solidFill>
              </a:rPr>
              <a:t>Initial </a:t>
            </a:r>
            <a:r>
              <a:rPr lang="en-US" b="1" dirty="0" smtClean="0">
                <a:solidFill>
                  <a:schemeClr val="tx1"/>
                </a:solidFill>
              </a:rPr>
              <a:t>Action</a:t>
            </a:r>
            <a:r>
              <a:rPr lang="en-US" dirty="0" smtClean="0">
                <a:solidFill>
                  <a:schemeClr val="tx1"/>
                </a:solidFill>
              </a:rPr>
              <a:t>: </a:t>
            </a:r>
            <a:r>
              <a:rPr lang="en-US" dirty="0" err="1" smtClean="0">
                <a:solidFill>
                  <a:schemeClr val="tx1"/>
                </a:solidFill>
              </a:rPr>
              <a:t>Recognise</a:t>
            </a:r>
            <a:r>
              <a:rPr lang="en-US" dirty="0" smtClean="0">
                <a:solidFill>
                  <a:schemeClr val="tx1"/>
                </a:solidFill>
              </a:rPr>
              <a:t> </a:t>
            </a:r>
            <a:r>
              <a:rPr lang="en-US" dirty="0">
                <a:solidFill>
                  <a:schemeClr val="tx1"/>
                </a:solidFill>
              </a:rPr>
              <a:t>that a good initial action may entail no immediate action. Decisions should be made based on factual information, with preliminary actions undertaken to verify plans and ensure </a:t>
            </a:r>
            <a:r>
              <a:rPr lang="en-US" dirty="0" smtClean="0">
                <a:solidFill>
                  <a:schemeClr val="tx1"/>
                </a:solidFill>
              </a:rPr>
              <a:t>readiness</a:t>
            </a:r>
            <a:endParaRPr lang="en-US" dirty="0">
              <a:solidFill>
                <a:schemeClr val="tx1"/>
              </a:solidFill>
            </a:endParaRPr>
          </a:p>
          <a:p>
            <a:pPr marL="0" indent="0">
              <a:buNone/>
            </a:pPr>
            <a:r>
              <a:rPr lang="en-US" b="1" dirty="0" smtClean="0">
                <a:solidFill>
                  <a:schemeClr val="tx1"/>
                </a:solidFill>
              </a:rPr>
              <a:t>Deploy </a:t>
            </a:r>
            <a:r>
              <a:rPr lang="en-US" b="1" dirty="0">
                <a:solidFill>
                  <a:schemeClr val="tx1"/>
                </a:solidFill>
              </a:rPr>
              <a:t>Mobile Units to the </a:t>
            </a:r>
            <a:r>
              <a:rPr lang="en-US" b="1" dirty="0" smtClean="0">
                <a:solidFill>
                  <a:schemeClr val="tx1"/>
                </a:solidFill>
              </a:rPr>
              <a:t>Border</a:t>
            </a:r>
            <a:r>
              <a:rPr lang="en-US" dirty="0" smtClean="0">
                <a:solidFill>
                  <a:schemeClr val="tx1"/>
                </a:solidFill>
              </a:rPr>
              <a:t>: Consider </a:t>
            </a:r>
            <a:r>
              <a:rPr lang="en-US" dirty="0">
                <a:solidFill>
                  <a:schemeClr val="tx1"/>
                </a:solidFill>
              </a:rPr>
              <a:t>dispatching mobile units to the border as part of an initial </a:t>
            </a:r>
            <a:r>
              <a:rPr lang="en-US" dirty="0" smtClean="0">
                <a:solidFill>
                  <a:schemeClr val="tx1"/>
                </a:solidFill>
              </a:rPr>
              <a:t>response</a:t>
            </a:r>
          </a:p>
          <a:p>
            <a:pPr marL="0" indent="0">
              <a:buNone/>
            </a:pPr>
            <a:r>
              <a:rPr lang="en-US" b="1" dirty="0" err="1" smtClean="0">
                <a:solidFill>
                  <a:schemeClr val="tx1"/>
                </a:solidFill>
              </a:rPr>
              <a:t>Utilise</a:t>
            </a:r>
            <a:r>
              <a:rPr lang="en-US" b="1" dirty="0" smtClean="0">
                <a:solidFill>
                  <a:schemeClr val="tx1"/>
                </a:solidFill>
              </a:rPr>
              <a:t> </a:t>
            </a:r>
            <a:r>
              <a:rPr lang="en-US" b="1" dirty="0">
                <a:solidFill>
                  <a:schemeClr val="tx1"/>
                </a:solidFill>
              </a:rPr>
              <a:t>International Networks for </a:t>
            </a:r>
            <a:r>
              <a:rPr lang="en-US" b="1" dirty="0" smtClean="0">
                <a:solidFill>
                  <a:schemeClr val="tx1"/>
                </a:solidFill>
              </a:rPr>
              <a:t>Data</a:t>
            </a:r>
            <a:r>
              <a:rPr lang="en-US" dirty="0" smtClean="0">
                <a:solidFill>
                  <a:schemeClr val="tx1"/>
                </a:solidFill>
              </a:rPr>
              <a:t>: Leverage </a:t>
            </a:r>
            <a:r>
              <a:rPr lang="en-US" dirty="0">
                <a:solidFill>
                  <a:schemeClr val="tx1"/>
                </a:solidFill>
              </a:rPr>
              <a:t>international networks for </a:t>
            </a:r>
            <a:r>
              <a:rPr lang="en-US" dirty="0" smtClean="0">
                <a:solidFill>
                  <a:schemeClr val="tx1"/>
                </a:solidFill>
              </a:rPr>
              <a:t>environmental monitoring </a:t>
            </a:r>
            <a:r>
              <a:rPr lang="en-US" dirty="0">
                <a:solidFill>
                  <a:schemeClr val="tx1"/>
                </a:solidFill>
              </a:rPr>
              <a:t>and meteorological data to enhance the collection of comprehensive and reliable information regarding the </a:t>
            </a:r>
            <a:r>
              <a:rPr lang="en-US" dirty="0" smtClean="0">
                <a:solidFill>
                  <a:schemeClr val="tx1"/>
                </a:solidFill>
              </a:rPr>
              <a:t>incident</a:t>
            </a:r>
            <a:endParaRPr lang="en-US" dirty="0">
              <a:solidFill>
                <a:schemeClr val="tx1"/>
              </a:solidFill>
            </a:endParaRPr>
          </a:p>
          <a:p>
            <a:pPr marL="0" indent="0">
              <a:buNone/>
            </a:pPr>
            <a:r>
              <a:rPr lang="en-US" b="1" dirty="0" smtClean="0">
                <a:solidFill>
                  <a:schemeClr val="tx1"/>
                </a:solidFill>
              </a:rPr>
              <a:t>Worst-Case </a:t>
            </a:r>
            <a:r>
              <a:rPr lang="en-US" b="1" dirty="0">
                <a:solidFill>
                  <a:schemeClr val="tx1"/>
                </a:solidFill>
              </a:rPr>
              <a:t>Scenario </a:t>
            </a:r>
            <a:r>
              <a:rPr lang="en-US" b="1" dirty="0" smtClean="0">
                <a:solidFill>
                  <a:schemeClr val="tx1"/>
                </a:solidFill>
              </a:rPr>
              <a:t>Calculations</a:t>
            </a:r>
            <a:r>
              <a:rPr lang="en-US" dirty="0" smtClean="0">
                <a:solidFill>
                  <a:schemeClr val="tx1"/>
                </a:solidFill>
              </a:rPr>
              <a:t>: Conduct </a:t>
            </a:r>
            <a:r>
              <a:rPr lang="en-US" dirty="0">
                <a:solidFill>
                  <a:schemeClr val="tx1"/>
                </a:solidFill>
              </a:rPr>
              <a:t>calculations based on a worst-case scenario to adequately prepare for potential challenges and establish a robust response </a:t>
            </a:r>
            <a:r>
              <a:rPr lang="en-US" dirty="0" smtClean="0">
                <a:solidFill>
                  <a:schemeClr val="tx1"/>
                </a:solidFill>
              </a:rPr>
              <a:t>strategy</a:t>
            </a:r>
            <a:endParaRPr lang="en-US" dirty="0">
              <a:solidFill>
                <a:schemeClr val="tx1"/>
              </a:solidFill>
            </a:endParaRPr>
          </a:p>
          <a:p>
            <a:pPr marL="0" indent="0">
              <a:buNone/>
            </a:pPr>
            <a:r>
              <a:rPr lang="en-US" b="1" dirty="0" smtClean="0">
                <a:solidFill>
                  <a:schemeClr val="tx1"/>
                </a:solidFill>
              </a:rPr>
              <a:t>Triage </a:t>
            </a:r>
            <a:r>
              <a:rPr lang="en-US" b="1" dirty="0">
                <a:solidFill>
                  <a:schemeClr val="tx1"/>
                </a:solidFill>
              </a:rPr>
              <a:t>at Outer </a:t>
            </a:r>
            <a:r>
              <a:rPr lang="en-US" b="1" dirty="0" smtClean="0">
                <a:solidFill>
                  <a:schemeClr val="tx1"/>
                </a:solidFill>
              </a:rPr>
              <a:t>Borders</a:t>
            </a:r>
            <a:r>
              <a:rPr lang="en-US" dirty="0" smtClean="0">
                <a:solidFill>
                  <a:schemeClr val="tx1"/>
                </a:solidFill>
              </a:rPr>
              <a:t>: Focus </a:t>
            </a:r>
            <a:r>
              <a:rPr lang="en-US" dirty="0">
                <a:solidFill>
                  <a:schemeClr val="tx1"/>
                </a:solidFill>
              </a:rPr>
              <a:t>on implementing triage procedures at the outer borders of the detonation </a:t>
            </a:r>
            <a:r>
              <a:rPr lang="en-US" dirty="0" smtClean="0">
                <a:solidFill>
                  <a:schemeClr val="tx1"/>
                </a:solidFill>
              </a:rPr>
              <a:t>point</a:t>
            </a:r>
            <a:endParaRPr lang="en-US" dirty="0">
              <a:solidFill>
                <a:schemeClr val="tx1"/>
              </a:solidFill>
            </a:endParaRPr>
          </a:p>
        </p:txBody>
      </p:sp>
    </p:spTree>
    <p:extLst>
      <p:ext uri="{BB962C8B-B14F-4D97-AF65-F5344CB8AC3E}">
        <p14:creationId xmlns:p14="http://schemas.microsoft.com/office/powerpoint/2010/main" val="280185577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 y="228600"/>
            <a:ext cx="11664000" cy="540000"/>
          </a:xfrm>
        </p:spPr>
        <p:txBody>
          <a:bodyPr>
            <a:noAutofit/>
          </a:bodyPr>
          <a:lstStyle/>
          <a:p>
            <a:pPr lvl="0"/>
            <a:r>
              <a:rPr lang="en-GB" sz="1600" dirty="0"/>
              <a:t>Q2- Are there issues (or gaps) with the existing regulatory frameworks that should be considered in an armed conflict? Such as:</a:t>
            </a:r>
            <a:r>
              <a:rPr lang="en-US" sz="1600" dirty="0"/>
              <a:t/>
            </a:r>
            <a:br>
              <a:rPr lang="en-US" sz="1600" dirty="0"/>
            </a:br>
            <a:r>
              <a:rPr lang="en-GB" sz="1400" b="0" i="1" dirty="0"/>
              <a:t>On environmental monitoring, e.g.  if not practical due to military conflict, or if new needs arise.</a:t>
            </a:r>
            <a:r>
              <a:rPr lang="en-US" sz="1400" b="0" i="1" dirty="0"/>
              <a:t/>
            </a:r>
            <a:br>
              <a:rPr lang="en-US" sz="1400" b="0" i="1" dirty="0"/>
            </a:br>
            <a:r>
              <a:rPr lang="en-GB" sz="1400" b="0" i="1" dirty="0"/>
              <a:t>On monitoring of OLCs (Operating Limits and Conditions) </a:t>
            </a:r>
            <a:endParaRPr lang="en-US" sz="1400" b="0" i="1" dirty="0">
              <a:solidFill>
                <a:srgbClr val="FF0000"/>
              </a:solidFill>
            </a:endParaRPr>
          </a:p>
        </p:txBody>
      </p:sp>
      <p:sp>
        <p:nvSpPr>
          <p:cNvPr id="3" name="Text Placeholder 2"/>
          <p:cNvSpPr>
            <a:spLocks noGrp="1"/>
          </p:cNvSpPr>
          <p:nvPr>
            <p:ph type="body" sz="quarter" idx="10"/>
          </p:nvPr>
        </p:nvSpPr>
        <p:spPr>
          <a:xfrm>
            <a:off x="152400" y="914400"/>
            <a:ext cx="11658600" cy="4724400"/>
          </a:xfrm>
        </p:spPr>
        <p:txBody>
          <a:bodyPr>
            <a:noAutofit/>
          </a:bodyPr>
          <a:lstStyle/>
          <a:p>
            <a:pPr marL="0" indent="0" algn="ctr">
              <a:buNone/>
            </a:pPr>
            <a:r>
              <a:rPr lang="en-GB" b="1" dirty="0" smtClean="0">
                <a:solidFill>
                  <a:schemeClr val="tx1"/>
                </a:solidFill>
              </a:rPr>
              <a:t>Perspective from the country in the conflict</a:t>
            </a:r>
            <a:endParaRPr lang="en-US" dirty="0">
              <a:solidFill>
                <a:schemeClr val="tx1"/>
              </a:solidFill>
            </a:endParaRPr>
          </a:p>
          <a:p>
            <a:pPr marL="0" indent="0">
              <a:buNone/>
            </a:pPr>
            <a:r>
              <a:rPr lang="en-US" b="1" dirty="0" smtClean="0">
                <a:solidFill>
                  <a:schemeClr val="tx1"/>
                </a:solidFill>
              </a:rPr>
              <a:t>Understanding </a:t>
            </a:r>
            <a:r>
              <a:rPr lang="en-US" b="1" dirty="0">
                <a:solidFill>
                  <a:schemeClr val="tx1"/>
                </a:solidFill>
              </a:rPr>
              <a:t>Aggressor Motives and </a:t>
            </a:r>
            <a:r>
              <a:rPr lang="en-US" b="1" dirty="0" smtClean="0">
                <a:solidFill>
                  <a:schemeClr val="tx1"/>
                </a:solidFill>
              </a:rPr>
              <a:t>Capabilities</a:t>
            </a:r>
            <a:r>
              <a:rPr lang="en-US" dirty="0" smtClean="0">
                <a:solidFill>
                  <a:schemeClr val="tx1"/>
                </a:solidFill>
              </a:rPr>
              <a:t>: Account </a:t>
            </a:r>
            <a:r>
              <a:rPr lang="en-US" dirty="0">
                <a:solidFill>
                  <a:schemeClr val="tx1"/>
                </a:solidFill>
              </a:rPr>
              <a:t>for the motives and capabilities of the aggressor, incorporating considerations of opposing force actions and reactions into comprehensive planning </a:t>
            </a:r>
            <a:r>
              <a:rPr lang="en-US" dirty="0" smtClean="0">
                <a:solidFill>
                  <a:schemeClr val="tx1"/>
                </a:solidFill>
              </a:rPr>
              <a:t>strategies</a:t>
            </a:r>
            <a:endParaRPr lang="en-US" dirty="0">
              <a:solidFill>
                <a:schemeClr val="tx1"/>
              </a:solidFill>
            </a:endParaRPr>
          </a:p>
          <a:p>
            <a:pPr marL="0" indent="0">
              <a:buNone/>
            </a:pPr>
            <a:r>
              <a:rPr lang="en-US" b="1" dirty="0" smtClean="0">
                <a:solidFill>
                  <a:schemeClr val="tx1"/>
                </a:solidFill>
              </a:rPr>
              <a:t>Military-Civilian Collaboration</a:t>
            </a:r>
            <a:r>
              <a:rPr lang="en-US" dirty="0" smtClean="0">
                <a:solidFill>
                  <a:schemeClr val="tx1"/>
                </a:solidFill>
              </a:rPr>
              <a:t>: Establish </a:t>
            </a:r>
            <a:r>
              <a:rPr lang="en-US" dirty="0">
                <a:solidFill>
                  <a:schemeClr val="tx1"/>
                </a:solidFill>
              </a:rPr>
              <a:t>frameworks that </a:t>
            </a:r>
            <a:r>
              <a:rPr lang="en-US" dirty="0" err="1" smtClean="0">
                <a:solidFill>
                  <a:schemeClr val="tx1"/>
                </a:solidFill>
              </a:rPr>
              <a:t>prioritise</a:t>
            </a:r>
            <a:r>
              <a:rPr lang="en-US" dirty="0" smtClean="0">
                <a:solidFill>
                  <a:schemeClr val="tx1"/>
                </a:solidFill>
              </a:rPr>
              <a:t> </a:t>
            </a:r>
            <a:r>
              <a:rPr lang="en-US" dirty="0">
                <a:solidFill>
                  <a:schemeClr val="tx1"/>
                </a:solidFill>
              </a:rPr>
              <a:t>close military-civilian collaboration, </a:t>
            </a:r>
            <a:r>
              <a:rPr lang="en-US" dirty="0" smtClean="0">
                <a:solidFill>
                  <a:schemeClr val="tx1"/>
                </a:solidFill>
              </a:rPr>
              <a:t>emphasising </a:t>
            </a:r>
            <a:r>
              <a:rPr lang="en-US" dirty="0">
                <a:solidFill>
                  <a:schemeClr val="tx1"/>
                </a:solidFill>
              </a:rPr>
              <a:t>clear definitions of roles within the joint effort to ensure seamless </a:t>
            </a:r>
            <a:r>
              <a:rPr lang="en-US" dirty="0" smtClean="0">
                <a:solidFill>
                  <a:schemeClr val="tx1"/>
                </a:solidFill>
              </a:rPr>
              <a:t>coordination</a:t>
            </a:r>
            <a:endParaRPr lang="en-US" dirty="0">
              <a:solidFill>
                <a:schemeClr val="tx1"/>
              </a:solidFill>
            </a:endParaRPr>
          </a:p>
          <a:p>
            <a:pPr marL="0" indent="0">
              <a:buNone/>
            </a:pPr>
            <a:r>
              <a:rPr lang="en-US" b="1" dirty="0" smtClean="0">
                <a:solidFill>
                  <a:schemeClr val="tx1"/>
                </a:solidFill>
              </a:rPr>
              <a:t>Information Protection</a:t>
            </a:r>
            <a:r>
              <a:rPr lang="en-US" dirty="0" smtClean="0">
                <a:solidFill>
                  <a:schemeClr val="tx1"/>
                </a:solidFill>
              </a:rPr>
              <a:t>: Highlight </a:t>
            </a:r>
            <a:r>
              <a:rPr lang="en-US" dirty="0">
                <a:solidFill>
                  <a:schemeClr val="tx1"/>
                </a:solidFill>
              </a:rPr>
              <a:t>the critical importance of information protection, </a:t>
            </a:r>
            <a:r>
              <a:rPr lang="en-US" dirty="0" err="1" smtClean="0">
                <a:solidFill>
                  <a:schemeClr val="tx1"/>
                </a:solidFill>
              </a:rPr>
              <a:t>recognising</a:t>
            </a:r>
            <a:r>
              <a:rPr lang="en-US" dirty="0" smtClean="0">
                <a:solidFill>
                  <a:schemeClr val="tx1"/>
                </a:solidFill>
              </a:rPr>
              <a:t> </a:t>
            </a:r>
            <a:r>
              <a:rPr lang="en-US" dirty="0">
                <a:solidFill>
                  <a:schemeClr val="tx1"/>
                </a:solidFill>
              </a:rPr>
              <a:t>that human resources in Nuclear Power Plants (NPP) and central government data can be valuable information for the enemy</a:t>
            </a:r>
            <a:r>
              <a:rPr lang="en-US" dirty="0" smtClean="0">
                <a:solidFill>
                  <a:schemeClr val="tx1"/>
                </a:solidFill>
              </a:rPr>
              <a:t>.</a:t>
            </a:r>
          </a:p>
          <a:p>
            <a:pPr marL="0" indent="0">
              <a:buNone/>
            </a:pPr>
            <a:r>
              <a:rPr lang="en-US" b="1" dirty="0" smtClean="0">
                <a:solidFill>
                  <a:schemeClr val="tx1"/>
                </a:solidFill>
              </a:rPr>
              <a:t>Preparedness</a:t>
            </a:r>
            <a:r>
              <a:rPr lang="en-US" dirty="0" smtClean="0">
                <a:solidFill>
                  <a:schemeClr val="tx1"/>
                </a:solidFill>
              </a:rPr>
              <a:t>: </a:t>
            </a:r>
            <a:r>
              <a:rPr lang="en-US" dirty="0" err="1" smtClean="0">
                <a:solidFill>
                  <a:schemeClr val="tx1"/>
                </a:solidFill>
              </a:rPr>
              <a:t>Emphasise</a:t>
            </a:r>
            <a:r>
              <a:rPr lang="en-US" dirty="0" smtClean="0">
                <a:solidFill>
                  <a:schemeClr val="tx1"/>
                </a:solidFill>
              </a:rPr>
              <a:t> </a:t>
            </a:r>
            <a:r>
              <a:rPr lang="en-US" dirty="0">
                <a:solidFill>
                  <a:schemeClr val="tx1"/>
                </a:solidFill>
              </a:rPr>
              <a:t>the strategic significance of preparedness. Regulatory frameworks should account for the risks of military conflicts, enabling advanced planning for managing </a:t>
            </a:r>
            <a:r>
              <a:rPr lang="en-US" dirty="0" smtClean="0">
                <a:solidFill>
                  <a:schemeClr val="tx1"/>
                </a:solidFill>
              </a:rPr>
              <a:t>Nuclear or radiological </a:t>
            </a:r>
            <a:r>
              <a:rPr lang="en-US" dirty="0">
                <a:solidFill>
                  <a:schemeClr val="tx1"/>
                </a:solidFill>
              </a:rPr>
              <a:t>emergencies during armed </a:t>
            </a:r>
            <a:r>
              <a:rPr lang="en-US" dirty="0" smtClean="0">
                <a:solidFill>
                  <a:schemeClr val="tx1"/>
                </a:solidFill>
              </a:rPr>
              <a:t>conflict</a:t>
            </a:r>
            <a:endParaRPr lang="en-US" dirty="0">
              <a:solidFill>
                <a:schemeClr val="tx1"/>
              </a:solidFill>
            </a:endParaRPr>
          </a:p>
          <a:p>
            <a:pPr marL="0" indent="0">
              <a:buNone/>
            </a:pPr>
            <a:r>
              <a:rPr lang="en-US" b="1" dirty="0" smtClean="0">
                <a:solidFill>
                  <a:schemeClr val="tx1"/>
                </a:solidFill>
              </a:rPr>
              <a:t>Scenario-Based Planning</a:t>
            </a:r>
            <a:r>
              <a:rPr lang="en-US" dirty="0" smtClean="0">
                <a:solidFill>
                  <a:schemeClr val="tx1"/>
                </a:solidFill>
              </a:rPr>
              <a:t>: Promote </a:t>
            </a:r>
            <a:r>
              <a:rPr lang="en-US" dirty="0">
                <a:solidFill>
                  <a:schemeClr val="tx1"/>
                </a:solidFill>
              </a:rPr>
              <a:t>the preparation of a generic list of scenarios, allowing for comprehensive planning against armed conflict </a:t>
            </a:r>
            <a:r>
              <a:rPr lang="en-US" dirty="0" smtClean="0">
                <a:solidFill>
                  <a:schemeClr val="tx1"/>
                </a:solidFill>
              </a:rPr>
              <a:t>threats</a:t>
            </a:r>
            <a:endParaRPr lang="en-GB" dirty="0">
              <a:solidFill>
                <a:schemeClr val="tx1"/>
              </a:solidFill>
            </a:endParaRPr>
          </a:p>
        </p:txBody>
      </p:sp>
    </p:spTree>
    <p:extLst>
      <p:ext uri="{BB962C8B-B14F-4D97-AF65-F5344CB8AC3E}">
        <p14:creationId xmlns:p14="http://schemas.microsoft.com/office/powerpoint/2010/main" val="429211531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 y="228600"/>
            <a:ext cx="11664000" cy="540000"/>
          </a:xfrm>
        </p:spPr>
        <p:txBody>
          <a:bodyPr>
            <a:noAutofit/>
          </a:bodyPr>
          <a:lstStyle/>
          <a:p>
            <a:pPr lvl="0"/>
            <a:r>
              <a:rPr lang="en-GB" sz="1600" dirty="0"/>
              <a:t>Q2- Are there issues (or gaps) with the existing regulatory frameworks that should be considered in an armed conflict? Such as:</a:t>
            </a:r>
            <a:r>
              <a:rPr lang="en-US" sz="1600" dirty="0"/>
              <a:t/>
            </a:r>
            <a:br>
              <a:rPr lang="en-US" sz="1600" dirty="0"/>
            </a:br>
            <a:r>
              <a:rPr lang="en-GB" sz="1400" b="0" i="1" dirty="0"/>
              <a:t>On environmental monitoring, e.g.  if not practical due to military conflict, or if new needs arise.</a:t>
            </a:r>
            <a:r>
              <a:rPr lang="en-US" sz="1400" b="0" i="1" dirty="0"/>
              <a:t/>
            </a:r>
            <a:br>
              <a:rPr lang="en-US" sz="1400" b="0" i="1" dirty="0"/>
            </a:br>
            <a:r>
              <a:rPr lang="en-GB" sz="1400" b="0" i="1" dirty="0"/>
              <a:t>On monitoring of OLCs (Operating Limits and Conditions) </a:t>
            </a:r>
            <a:endParaRPr lang="en-US" sz="1400" b="0" i="1" dirty="0">
              <a:solidFill>
                <a:srgbClr val="FF0000"/>
              </a:solidFill>
            </a:endParaRPr>
          </a:p>
        </p:txBody>
      </p:sp>
      <p:sp>
        <p:nvSpPr>
          <p:cNvPr id="3" name="Text Placeholder 2"/>
          <p:cNvSpPr>
            <a:spLocks noGrp="1"/>
          </p:cNvSpPr>
          <p:nvPr>
            <p:ph type="body" sz="quarter" idx="10"/>
          </p:nvPr>
        </p:nvSpPr>
        <p:spPr>
          <a:xfrm>
            <a:off x="266700" y="1066800"/>
            <a:ext cx="11658600" cy="4724400"/>
          </a:xfrm>
        </p:spPr>
        <p:txBody>
          <a:bodyPr>
            <a:noAutofit/>
          </a:bodyPr>
          <a:lstStyle/>
          <a:p>
            <a:pPr marL="0" indent="0" algn="ctr">
              <a:buNone/>
            </a:pPr>
            <a:r>
              <a:rPr lang="en-US" b="1" dirty="0" smtClean="0">
                <a:solidFill>
                  <a:schemeClr val="tx1"/>
                </a:solidFill>
              </a:rPr>
              <a:t>Perspective </a:t>
            </a:r>
            <a:r>
              <a:rPr lang="en-US" b="1" dirty="0">
                <a:solidFill>
                  <a:schemeClr val="tx1"/>
                </a:solidFill>
              </a:rPr>
              <a:t>from a </a:t>
            </a:r>
            <a:r>
              <a:rPr lang="en-GB" b="1" dirty="0">
                <a:solidFill>
                  <a:schemeClr val="tx1"/>
                </a:solidFill>
              </a:rPr>
              <a:t>n</a:t>
            </a:r>
            <a:r>
              <a:rPr lang="en-GB" b="1" dirty="0" smtClean="0">
                <a:solidFill>
                  <a:schemeClr val="tx1"/>
                </a:solidFill>
              </a:rPr>
              <a:t>eighbouring</a:t>
            </a:r>
            <a:r>
              <a:rPr lang="en-US" b="1" dirty="0" smtClean="0">
                <a:solidFill>
                  <a:schemeClr val="tx1"/>
                </a:solidFill>
              </a:rPr>
              <a:t> </a:t>
            </a:r>
            <a:r>
              <a:rPr lang="en-US" b="1" dirty="0">
                <a:solidFill>
                  <a:schemeClr val="tx1"/>
                </a:solidFill>
              </a:rPr>
              <a:t>c</a:t>
            </a:r>
            <a:r>
              <a:rPr lang="en-US" b="1" dirty="0" smtClean="0">
                <a:solidFill>
                  <a:schemeClr val="tx1"/>
                </a:solidFill>
              </a:rPr>
              <a:t>ountry</a:t>
            </a:r>
            <a:endParaRPr lang="en-US" b="1" dirty="0">
              <a:solidFill>
                <a:schemeClr val="tx1"/>
              </a:solidFill>
            </a:endParaRPr>
          </a:p>
          <a:p>
            <a:pPr marL="0" indent="0">
              <a:buNone/>
            </a:pPr>
            <a:r>
              <a:rPr lang="en-US" b="1" dirty="0" smtClean="0">
                <a:solidFill>
                  <a:schemeClr val="tx1"/>
                </a:solidFill>
              </a:rPr>
              <a:t>Operational </a:t>
            </a:r>
            <a:r>
              <a:rPr lang="en-US" b="1" dirty="0">
                <a:solidFill>
                  <a:schemeClr val="tx1"/>
                </a:solidFill>
              </a:rPr>
              <a:t>Emphasis in Armed </a:t>
            </a:r>
            <a:r>
              <a:rPr lang="en-US" b="1" dirty="0" smtClean="0">
                <a:solidFill>
                  <a:schemeClr val="tx1"/>
                </a:solidFill>
              </a:rPr>
              <a:t>Conflict</a:t>
            </a:r>
            <a:r>
              <a:rPr lang="en-US" dirty="0" smtClean="0">
                <a:solidFill>
                  <a:schemeClr val="tx1"/>
                </a:solidFill>
              </a:rPr>
              <a:t>: During </a:t>
            </a:r>
            <a:r>
              <a:rPr lang="en-US" dirty="0">
                <a:solidFill>
                  <a:schemeClr val="tx1"/>
                </a:solidFill>
              </a:rPr>
              <a:t>armed conflict, the operational framework takes precedence over the regulatory framework. </a:t>
            </a:r>
            <a:r>
              <a:rPr lang="en-US" dirty="0" err="1" smtClean="0">
                <a:solidFill>
                  <a:schemeClr val="tx1"/>
                </a:solidFill>
              </a:rPr>
              <a:t>Prioritise</a:t>
            </a:r>
            <a:r>
              <a:rPr lang="en-US" dirty="0" smtClean="0">
                <a:solidFill>
                  <a:schemeClr val="tx1"/>
                </a:solidFill>
              </a:rPr>
              <a:t> </a:t>
            </a:r>
            <a:r>
              <a:rPr lang="en-US" dirty="0">
                <a:solidFill>
                  <a:schemeClr val="tx1"/>
                </a:solidFill>
              </a:rPr>
              <a:t>assessing risks, focusing on those directly affected, and verifying the operability of critical equipment and </a:t>
            </a:r>
            <a:r>
              <a:rPr lang="en-US" dirty="0" smtClean="0">
                <a:solidFill>
                  <a:schemeClr val="tx1"/>
                </a:solidFill>
              </a:rPr>
              <a:t>capabilities</a:t>
            </a:r>
            <a:endParaRPr lang="en-US" dirty="0">
              <a:solidFill>
                <a:schemeClr val="tx1"/>
              </a:solidFill>
            </a:endParaRPr>
          </a:p>
          <a:p>
            <a:pPr marL="0" indent="0">
              <a:buNone/>
            </a:pPr>
            <a:r>
              <a:rPr lang="en-US" b="1" dirty="0" smtClean="0">
                <a:solidFill>
                  <a:schemeClr val="tx1"/>
                </a:solidFill>
              </a:rPr>
              <a:t>Assessment </a:t>
            </a:r>
            <a:r>
              <a:rPr lang="en-US" b="1" dirty="0">
                <a:solidFill>
                  <a:schemeClr val="tx1"/>
                </a:solidFill>
              </a:rPr>
              <a:t>of Assistance </a:t>
            </a:r>
            <a:r>
              <a:rPr lang="en-US" b="1" dirty="0" smtClean="0">
                <a:solidFill>
                  <a:schemeClr val="tx1"/>
                </a:solidFill>
              </a:rPr>
              <a:t>Needs</a:t>
            </a:r>
            <a:r>
              <a:rPr lang="en-US" dirty="0" smtClean="0">
                <a:solidFill>
                  <a:schemeClr val="tx1"/>
                </a:solidFill>
              </a:rPr>
              <a:t>: Pose </a:t>
            </a:r>
            <a:r>
              <a:rPr lang="en-US" dirty="0">
                <a:solidFill>
                  <a:schemeClr val="tx1"/>
                </a:solidFill>
              </a:rPr>
              <a:t>the question: What assistance is needed? Base actions on the results from your monitoring network, ensuring a targeted and effective </a:t>
            </a:r>
            <a:r>
              <a:rPr lang="en-US" dirty="0" smtClean="0">
                <a:solidFill>
                  <a:schemeClr val="tx1"/>
                </a:solidFill>
              </a:rPr>
              <a:t>response</a:t>
            </a:r>
            <a:endParaRPr lang="en-US" dirty="0">
              <a:solidFill>
                <a:schemeClr val="tx1"/>
              </a:solidFill>
            </a:endParaRPr>
          </a:p>
          <a:p>
            <a:pPr marL="0" indent="0">
              <a:buNone/>
            </a:pPr>
            <a:r>
              <a:rPr lang="en-US" b="1" dirty="0" smtClean="0">
                <a:solidFill>
                  <a:schemeClr val="tx1"/>
                </a:solidFill>
              </a:rPr>
              <a:t>Task </a:t>
            </a:r>
            <a:r>
              <a:rPr lang="en-US" b="1" dirty="0" err="1" smtClean="0">
                <a:solidFill>
                  <a:schemeClr val="tx1"/>
                </a:solidFill>
              </a:rPr>
              <a:t>Prioritisation</a:t>
            </a:r>
            <a:r>
              <a:rPr lang="en-US" dirty="0" smtClean="0">
                <a:solidFill>
                  <a:schemeClr val="tx1"/>
                </a:solidFill>
              </a:rPr>
              <a:t>: </a:t>
            </a:r>
            <a:r>
              <a:rPr lang="en-US" dirty="0" err="1" smtClean="0">
                <a:solidFill>
                  <a:schemeClr val="tx1"/>
                </a:solidFill>
              </a:rPr>
              <a:t>Recognise</a:t>
            </a:r>
            <a:r>
              <a:rPr lang="en-US" dirty="0" smtClean="0">
                <a:solidFill>
                  <a:schemeClr val="tx1"/>
                </a:solidFill>
              </a:rPr>
              <a:t> </a:t>
            </a:r>
            <a:r>
              <a:rPr lang="en-US" dirty="0">
                <a:solidFill>
                  <a:schemeClr val="tx1"/>
                </a:solidFill>
              </a:rPr>
              <a:t>the importance of task </a:t>
            </a:r>
            <a:r>
              <a:rPr lang="en-US" dirty="0" err="1" smtClean="0">
                <a:solidFill>
                  <a:schemeClr val="tx1"/>
                </a:solidFill>
              </a:rPr>
              <a:t>prioritisation</a:t>
            </a:r>
            <a:r>
              <a:rPr lang="en-US" dirty="0">
                <a:solidFill>
                  <a:schemeClr val="tx1"/>
                </a:solidFill>
              </a:rPr>
              <a:t>, given the potential hindrances to normal procedures. Efficient </a:t>
            </a:r>
            <a:r>
              <a:rPr lang="en-US" dirty="0" err="1" smtClean="0">
                <a:solidFill>
                  <a:schemeClr val="tx1"/>
                </a:solidFill>
              </a:rPr>
              <a:t>prioritisation</a:t>
            </a:r>
            <a:r>
              <a:rPr lang="en-US" dirty="0" smtClean="0">
                <a:solidFill>
                  <a:schemeClr val="tx1"/>
                </a:solidFill>
              </a:rPr>
              <a:t> </a:t>
            </a:r>
            <a:r>
              <a:rPr lang="en-US" dirty="0">
                <a:solidFill>
                  <a:schemeClr val="tx1"/>
                </a:solidFill>
              </a:rPr>
              <a:t>is essential </a:t>
            </a:r>
            <a:r>
              <a:rPr lang="en-US" dirty="0" smtClean="0">
                <a:solidFill>
                  <a:schemeClr val="tx1"/>
                </a:solidFill>
              </a:rPr>
              <a:t>to better understand how to handle radiological protection during armed conflict</a:t>
            </a:r>
          </a:p>
          <a:p>
            <a:pPr marL="0" indent="0">
              <a:buNone/>
            </a:pPr>
            <a:r>
              <a:rPr lang="en-US" b="1" dirty="0" smtClean="0">
                <a:solidFill>
                  <a:schemeClr val="tx1"/>
                </a:solidFill>
              </a:rPr>
              <a:t>HERCA </a:t>
            </a:r>
            <a:r>
              <a:rPr lang="en-US" b="1" dirty="0">
                <a:solidFill>
                  <a:schemeClr val="tx1"/>
                </a:solidFill>
              </a:rPr>
              <a:t>Approach for Information </a:t>
            </a:r>
            <a:r>
              <a:rPr lang="en-US" b="1" dirty="0" smtClean="0">
                <a:solidFill>
                  <a:schemeClr val="tx1"/>
                </a:solidFill>
              </a:rPr>
              <a:t>Gaps</a:t>
            </a:r>
            <a:r>
              <a:rPr lang="en-US" dirty="0" smtClean="0">
                <a:solidFill>
                  <a:schemeClr val="tx1"/>
                </a:solidFill>
              </a:rPr>
              <a:t>: Adopt </a:t>
            </a:r>
            <a:r>
              <a:rPr lang="en-US" dirty="0">
                <a:solidFill>
                  <a:schemeClr val="tx1"/>
                </a:solidFill>
              </a:rPr>
              <a:t>the HERCA approach in the absence of information from the affected country. However, note that the effectiveness of the HERCA approach depends on the availability of actionable information from the </a:t>
            </a:r>
            <a:r>
              <a:rPr lang="en-US">
                <a:solidFill>
                  <a:schemeClr val="tx1"/>
                </a:solidFill>
              </a:rPr>
              <a:t>affected </a:t>
            </a:r>
            <a:r>
              <a:rPr lang="en-US" smtClean="0">
                <a:solidFill>
                  <a:schemeClr val="tx1"/>
                </a:solidFill>
              </a:rPr>
              <a:t>country</a:t>
            </a:r>
            <a:endParaRPr lang="en-US" dirty="0">
              <a:solidFill>
                <a:schemeClr val="tx1"/>
              </a:solidFill>
            </a:endParaRPr>
          </a:p>
        </p:txBody>
      </p:sp>
    </p:spTree>
    <p:extLst>
      <p:ext uri="{BB962C8B-B14F-4D97-AF65-F5344CB8AC3E}">
        <p14:creationId xmlns:p14="http://schemas.microsoft.com/office/powerpoint/2010/main" val="258661456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p:txBody>
          <a:bodyPr/>
          <a:lstStyle/>
          <a:p>
            <a:endParaRPr lang="en-GB" sz="1600" dirty="0"/>
          </a:p>
        </p:txBody>
      </p:sp>
      <p:sp>
        <p:nvSpPr>
          <p:cNvPr id="3" name="Title 2"/>
          <p:cNvSpPr>
            <a:spLocks noGrp="1"/>
          </p:cNvSpPr>
          <p:nvPr>
            <p:ph type="title"/>
          </p:nvPr>
        </p:nvSpPr>
        <p:spPr/>
        <p:txBody>
          <a:bodyPr/>
          <a:lstStyle/>
          <a:p>
            <a:r>
              <a:rPr lang="en-US" b="1" dirty="0"/>
              <a:t>Thank you for your attention</a:t>
            </a:r>
            <a:endParaRPr lang="en-GB" b="1" dirty="0"/>
          </a:p>
        </p:txBody>
      </p:sp>
      <p:sp>
        <p:nvSpPr>
          <p:cNvPr id="4" name="Text Placeholder 3"/>
          <p:cNvSpPr>
            <a:spLocks noGrp="1"/>
          </p:cNvSpPr>
          <p:nvPr>
            <p:ph type="body" sz="quarter" idx="14"/>
          </p:nvPr>
        </p:nvSpPr>
        <p:spPr/>
        <p:txBody>
          <a:bodyPr/>
          <a:lstStyle/>
          <a:p>
            <a:r>
              <a:rPr lang="en-GB" dirty="0" smtClean="0"/>
              <a:t>Title page photo rights: 2</a:t>
            </a:r>
            <a:r>
              <a:rPr lang="en-GB" baseline="30000" dirty="0" smtClean="0"/>
              <a:t>nd</a:t>
            </a:r>
            <a:r>
              <a:rPr lang="en-GB" dirty="0" smtClean="0"/>
              <a:t> Stakeholder Involvement Workshop (2019), Nuclear Energy Agency</a:t>
            </a:r>
            <a:endParaRPr lang="en-GB" dirty="0"/>
          </a:p>
        </p:txBody>
      </p:sp>
    </p:spTree>
    <p:extLst>
      <p:ext uri="{BB962C8B-B14F-4D97-AF65-F5344CB8AC3E}">
        <p14:creationId xmlns:p14="http://schemas.microsoft.com/office/powerpoint/2010/main" val="125991622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NEA Slides">
  <a:themeElements>
    <a:clrScheme name="Custom 1">
      <a:dk1>
        <a:sysClr val="windowText" lastClr="000000"/>
      </a:dk1>
      <a:lt1>
        <a:sysClr val="window" lastClr="FFFFFF"/>
      </a:lt1>
      <a:dk2>
        <a:srgbClr val="22567C"/>
      </a:dk2>
      <a:lt2>
        <a:srgbClr val="00B0F0"/>
      </a:lt2>
      <a:accent1>
        <a:srgbClr val="006699"/>
      </a:accent1>
      <a:accent2>
        <a:srgbClr val="02889E"/>
      </a:accent2>
      <a:accent3>
        <a:srgbClr val="83CDE0"/>
      </a:accent3>
      <a:accent4>
        <a:srgbClr val="FBBC0E"/>
      </a:accent4>
      <a:accent5>
        <a:srgbClr val="D14648"/>
      </a:accent5>
      <a:accent6>
        <a:srgbClr val="EF7D00"/>
      </a:accent6>
      <a:hlink>
        <a:srgbClr val="0070C0"/>
      </a:hlink>
      <a:folHlink>
        <a:srgbClr val="90BEE0"/>
      </a:folHlink>
    </a:clrScheme>
    <a:fontScheme name="Custom 3">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solidFill>
              <a:srgbClr val="006699"/>
            </a:solidFill>
            <a:latin typeface="+mn-lt" panose="020B0604030504040204" pitchFamily="34" charset="0"/>
            <a:ea typeface="+mn-lt" panose="020B0604030504040204" pitchFamily="34" charset="0"/>
          </a:defRPr>
        </a:defPPr>
      </a:lstStyle>
    </a:txDef>
  </a:objectDefaults>
  <a:extraClrSchemeLst/>
</a:theme>
</file>

<file path=ppt/theme/theme2.xml><?xml version="1.0" encoding="utf-8"?>
<a:theme xmlns:a="http://schemas.openxmlformats.org/drawingml/2006/main" name="NEA cover and closing slides">
  <a:themeElements>
    <a:clrScheme name="NEA Slide colours">
      <a:dk1>
        <a:sysClr val="windowText" lastClr="000000"/>
      </a:dk1>
      <a:lt1>
        <a:sysClr val="window" lastClr="FFFFFF"/>
      </a:lt1>
      <a:dk2>
        <a:srgbClr val="0C68B0"/>
      </a:dk2>
      <a:lt2>
        <a:srgbClr val="00B0F0"/>
      </a:lt2>
      <a:accent1>
        <a:srgbClr val="02889E"/>
      </a:accent1>
      <a:accent2>
        <a:srgbClr val="83CDE0"/>
      </a:accent2>
      <a:accent3>
        <a:srgbClr val="FBBC0E"/>
      </a:accent3>
      <a:accent4>
        <a:srgbClr val="EF7D00"/>
      </a:accent4>
      <a:accent5>
        <a:srgbClr val="D14648"/>
      </a:accent5>
      <a:accent6>
        <a:srgbClr val="48AF54"/>
      </a:accent6>
      <a:hlink>
        <a:srgbClr val="22567C"/>
      </a:hlink>
      <a:folHlink>
        <a:srgbClr val="599ED1"/>
      </a:folHlink>
    </a:clrScheme>
    <a:fontScheme name="Custom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mn-lt"/>
        <a:font script="Hebr" typeface="+mn-lt"/>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n-lt"/>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mn-lt"/>
        <a:font script="Hebr" typeface="+mn-lt"/>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n-lt"/>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7769</TotalTime>
  <Words>958</Words>
  <Application>Microsoft Office PowerPoint</Application>
  <PresentationFormat>Widescreen</PresentationFormat>
  <Paragraphs>31</Paragraphs>
  <Slides>6</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vt:i4>
      </vt:variant>
    </vt:vector>
  </HeadingPairs>
  <TitlesOfParts>
    <vt:vector size="12" baseType="lpstr">
      <vt:lpstr>Arial</vt:lpstr>
      <vt:lpstr>Calibri</vt:lpstr>
      <vt:lpstr>Microsoft Sans Serif</vt:lpstr>
      <vt:lpstr>Verdana</vt:lpstr>
      <vt:lpstr>NEA Slides</vt:lpstr>
      <vt:lpstr>NEA cover and closing slides</vt:lpstr>
      <vt:lpstr>Summary – Topic 1 – What if session</vt:lpstr>
      <vt:lpstr>Q1 - Are the factors considered in optimisation changed during military conflict to take account of the differences from usual circumstances?  For instance, would it be helpful to recognise radiation exposures arising directly from the conflict as existing exposure situations (rather planned exposure situations)? What advice can be prepared in advance concerning appropriate radiological criteria (e.g., reference levels), or should such decisions be left until the situation arises?   </vt:lpstr>
      <vt:lpstr>Q1 - Are the factors considered in optimisation changed during military conflict to take account of the differences from usual circumstances?  For instance, would it be helpful to recognise radiation exposures arising directly from the conflict as existing exposure situations (rather planned exposure situations)? What advice can be prepared in advance concerning appropriate radiological criteria (e.g., reference levels), or should such decisions be left until the situation arises?   </vt:lpstr>
      <vt:lpstr>Q2- Are there issues (or gaps) with the existing regulatory frameworks that should be considered in an armed conflict? Such as: On environmental monitoring, e.g.  if not practical due to military conflict, or if new needs arise. On monitoring of OLCs (Operating Limits and Conditions) </vt:lpstr>
      <vt:lpstr>Q2- Are there issues (or gaps) with the existing regulatory frameworks that should be considered in an armed conflict? Such as: On environmental monitoring, e.g.  if not practical due to military conflict, or if new needs arise. On monitoring of OLCs (Operating Limits and Conditions) </vt:lpstr>
      <vt:lpstr>Thank you for your attention</vt:lpstr>
    </vt:vector>
  </TitlesOfParts>
  <Company>OECD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client07</dc:creator>
  <cp:lastModifiedBy>GARNIER-LAPLACE Jacqueline, NEA/RP-HANS</cp:lastModifiedBy>
  <cp:revision>886</cp:revision>
  <cp:lastPrinted>2014-06-17T14:24:23Z</cp:lastPrinted>
  <dcterms:created xsi:type="dcterms:W3CDTF">2011-02-16T10:53:39Z</dcterms:created>
  <dcterms:modified xsi:type="dcterms:W3CDTF">2023-11-30T10:36:32Z</dcterms:modified>
</cp:coreProperties>
</file>